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24"/>
  </p:notesMasterIdLst>
  <p:handoutMasterIdLst>
    <p:handoutMasterId r:id="rId25"/>
  </p:handoutMasterIdLst>
  <p:sldIdLst>
    <p:sldId id="303" r:id="rId7"/>
    <p:sldId id="948" r:id="rId8"/>
    <p:sldId id="2076136991" r:id="rId9"/>
    <p:sldId id="2134805337" r:id="rId10"/>
    <p:sldId id="2134805340" r:id="rId11"/>
    <p:sldId id="951" r:id="rId12"/>
    <p:sldId id="953" r:id="rId13"/>
    <p:sldId id="2134805338" r:id="rId14"/>
    <p:sldId id="2134805329" r:id="rId15"/>
    <p:sldId id="955" r:id="rId16"/>
    <p:sldId id="2134805341" r:id="rId17"/>
    <p:sldId id="2134805342" r:id="rId18"/>
    <p:sldId id="2134805343" r:id="rId19"/>
    <p:sldId id="954" r:id="rId20"/>
    <p:sldId id="2134805334" r:id="rId21"/>
    <p:sldId id="2134805333" r:id="rId22"/>
    <p:sldId id="952"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27827E6-1657-4971-B567-4820BB3D2A39}" v="19" dt="2023-01-06T12:08:02.59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90" autoAdjust="0"/>
    <p:restoredTop sz="94533" autoAdjust="0"/>
  </p:normalViewPr>
  <p:slideViewPr>
    <p:cSldViewPr snapToGrid="0">
      <p:cViewPr varScale="1">
        <p:scale>
          <a:sx n="84" d="100"/>
          <a:sy n="84" d="100"/>
        </p:scale>
        <p:origin x="814"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n, Sean (NSB - CN/Chengdu)" userId="ef6d28fa-f6d2-46f2-a5dd-bebee851067d" providerId="ADAL" clId="{A08C34E7-8257-49D2-896E-843FDEDC47F4}"/>
    <pc:docChg chg="undo custSel addSld delSld modSld sldOrd modMainMaster">
      <pc:chgData name="Sun, Sean (NSB - CN/Chengdu)" userId="ef6d28fa-f6d2-46f2-a5dd-bebee851067d" providerId="ADAL" clId="{A08C34E7-8257-49D2-896E-843FDEDC47F4}" dt="2022-11-04T01:16:08.221" v="4149" actId="20577"/>
      <pc:docMkLst>
        <pc:docMk/>
      </pc:docMkLst>
      <pc:sldChg chg="modSp mod">
        <pc:chgData name="Sun, Sean (NSB - CN/Chengdu)" userId="ef6d28fa-f6d2-46f2-a5dd-bebee851067d" providerId="ADAL" clId="{A08C34E7-8257-49D2-896E-843FDEDC47F4}" dt="2022-10-12T14:07:05.495" v="11" actId="20577"/>
        <pc:sldMkLst>
          <pc:docMk/>
          <pc:sldMk cId="0" sldId="303"/>
        </pc:sldMkLst>
        <pc:spChg chg="mod">
          <ac:chgData name="Sun, Sean (NSB - CN/Chengdu)" userId="ef6d28fa-f6d2-46f2-a5dd-bebee851067d" providerId="ADAL" clId="{A08C34E7-8257-49D2-896E-843FDEDC47F4}" dt="2022-10-12T14:07:05.495" v="11" actId="20577"/>
          <ac:spMkLst>
            <pc:docMk/>
            <pc:sldMk cId="0" sldId="303"/>
            <ac:spMk id="9219" creationId="{00000000-0000-0000-0000-000000000000}"/>
          </ac:spMkLst>
        </pc:spChg>
      </pc:sldChg>
      <pc:sldChg chg="del">
        <pc:chgData name="Sun, Sean (NSB - CN/Chengdu)" userId="ef6d28fa-f6d2-46f2-a5dd-bebee851067d" providerId="ADAL" clId="{A08C34E7-8257-49D2-896E-843FDEDC47F4}" dt="2022-10-17T02:00:26.136" v="640" actId="47"/>
        <pc:sldMkLst>
          <pc:docMk/>
          <pc:sldMk cId="1195480555" sldId="704"/>
        </pc:sldMkLst>
      </pc:sldChg>
      <pc:sldChg chg="delSp modSp mod modNotesTx">
        <pc:chgData name="Sun, Sean (NSB - CN/Chengdu)" userId="ef6d28fa-f6d2-46f2-a5dd-bebee851067d" providerId="ADAL" clId="{A08C34E7-8257-49D2-896E-843FDEDC47F4}" dt="2022-10-29T02:50:00.860" v="3443" actId="20577"/>
        <pc:sldMkLst>
          <pc:docMk/>
          <pc:sldMk cId="4043052908" sldId="948"/>
        </pc:sldMkLst>
        <pc:spChg chg="mod">
          <ac:chgData name="Sun, Sean (NSB - CN/Chengdu)" userId="ef6d28fa-f6d2-46f2-a5dd-bebee851067d" providerId="ADAL" clId="{A08C34E7-8257-49D2-896E-843FDEDC47F4}" dt="2022-10-24T00:44:30.104" v="1767" actId="1076"/>
          <ac:spMkLst>
            <pc:docMk/>
            <pc:sldMk cId="4043052908" sldId="948"/>
            <ac:spMk id="2" creationId="{6B426735-437F-4227-99C6-FC1CC966E165}"/>
          </ac:spMkLst>
        </pc:spChg>
        <pc:spChg chg="mod">
          <ac:chgData name="Sun, Sean (NSB - CN/Chengdu)" userId="ef6d28fa-f6d2-46f2-a5dd-bebee851067d" providerId="ADAL" clId="{A08C34E7-8257-49D2-896E-843FDEDC47F4}" dt="2022-10-29T02:50:00.860" v="3443" actId="20577"/>
          <ac:spMkLst>
            <pc:docMk/>
            <pc:sldMk cId="4043052908" sldId="948"/>
            <ac:spMk id="3" creationId="{376873C0-1188-4A8B-9787-B1A4779DD8EA}"/>
          </ac:spMkLst>
        </pc:spChg>
        <pc:spChg chg="del">
          <ac:chgData name="Sun, Sean (NSB - CN/Chengdu)" userId="ef6d28fa-f6d2-46f2-a5dd-bebee851067d" providerId="ADAL" clId="{A08C34E7-8257-49D2-896E-843FDEDC47F4}" dt="2022-10-12T14:07:17.486" v="12" actId="478"/>
          <ac:spMkLst>
            <pc:docMk/>
            <pc:sldMk cId="4043052908" sldId="948"/>
            <ac:spMk id="5" creationId="{6AEC5B9C-3088-4F2C-8F0B-72AF478AD77B}"/>
          </ac:spMkLst>
        </pc:spChg>
      </pc:sldChg>
      <pc:sldChg chg="del">
        <pc:chgData name="Sun, Sean (NSB - CN/Chengdu)" userId="ef6d28fa-f6d2-46f2-a5dd-bebee851067d" providerId="ADAL" clId="{A08C34E7-8257-49D2-896E-843FDEDC47F4}" dt="2022-10-17T01:48:18.330" v="421" actId="47"/>
        <pc:sldMkLst>
          <pc:docMk/>
          <pc:sldMk cId="4263282193" sldId="949"/>
        </pc:sldMkLst>
      </pc:sldChg>
      <pc:sldChg chg="del">
        <pc:chgData name="Sun, Sean (NSB - CN/Chengdu)" userId="ef6d28fa-f6d2-46f2-a5dd-bebee851067d" providerId="ADAL" clId="{A08C34E7-8257-49D2-896E-843FDEDC47F4}" dt="2022-10-17T02:00:25.256" v="639" actId="47"/>
        <pc:sldMkLst>
          <pc:docMk/>
          <pc:sldMk cId="3244000929" sldId="950"/>
        </pc:sldMkLst>
      </pc:sldChg>
      <pc:sldChg chg="addSp delSp modSp new mod">
        <pc:chgData name="Sun, Sean (NSB - CN/Chengdu)" userId="ef6d28fa-f6d2-46f2-a5dd-bebee851067d" providerId="ADAL" clId="{A08C34E7-8257-49D2-896E-843FDEDC47F4}" dt="2022-10-29T03:02:03.811" v="3750" actId="20577"/>
        <pc:sldMkLst>
          <pc:docMk/>
          <pc:sldMk cId="2509888743" sldId="951"/>
        </pc:sldMkLst>
        <pc:spChg chg="mod">
          <ac:chgData name="Sun, Sean (NSB - CN/Chengdu)" userId="ef6d28fa-f6d2-46f2-a5dd-bebee851067d" providerId="ADAL" clId="{A08C34E7-8257-49D2-896E-843FDEDC47F4}" dt="2022-10-24T01:33:09.413" v="3301" actId="14100"/>
          <ac:spMkLst>
            <pc:docMk/>
            <pc:sldMk cId="2509888743" sldId="951"/>
            <ac:spMk id="2" creationId="{484FF3F3-A77D-490F-A09E-2996486DB91F}"/>
          </ac:spMkLst>
        </pc:spChg>
        <pc:spChg chg="del">
          <ac:chgData name="Sun, Sean (NSB - CN/Chengdu)" userId="ef6d28fa-f6d2-46f2-a5dd-bebee851067d" providerId="ADAL" clId="{A08C34E7-8257-49D2-896E-843FDEDC47F4}" dt="2022-10-14T13:56:29.462" v="255" actId="931"/>
          <ac:spMkLst>
            <pc:docMk/>
            <pc:sldMk cId="2509888743" sldId="951"/>
            <ac:spMk id="3" creationId="{B9DE1880-E5F2-4122-992B-F80F90B8D526}"/>
          </ac:spMkLst>
        </pc:spChg>
        <pc:spChg chg="add mod">
          <ac:chgData name="Sun, Sean (NSB - CN/Chengdu)" userId="ef6d28fa-f6d2-46f2-a5dd-bebee851067d" providerId="ADAL" clId="{A08C34E7-8257-49D2-896E-843FDEDC47F4}" dt="2022-10-29T03:02:03.811" v="3750" actId="20577"/>
          <ac:spMkLst>
            <pc:docMk/>
            <pc:sldMk cId="2509888743" sldId="951"/>
            <ac:spMk id="6" creationId="{58C6DD79-AD00-4F38-99FD-7A1EDE5E52D9}"/>
          </ac:spMkLst>
        </pc:spChg>
        <pc:spChg chg="add mod">
          <ac:chgData name="Sun, Sean (NSB - CN/Chengdu)" userId="ef6d28fa-f6d2-46f2-a5dd-bebee851067d" providerId="ADAL" clId="{A08C34E7-8257-49D2-896E-843FDEDC47F4}" dt="2022-10-24T01:33:02.365" v="3299" actId="1076"/>
          <ac:spMkLst>
            <pc:docMk/>
            <pc:sldMk cId="2509888743" sldId="951"/>
            <ac:spMk id="11" creationId="{C7AA9C81-9291-4732-8519-26CBD0825CB5}"/>
          </ac:spMkLst>
        </pc:spChg>
        <pc:spChg chg="add mod">
          <ac:chgData name="Sun, Sean (NSB - CN/Chengdu)" userId="ef6d28fa-f6d2-46f2-a5dd-bebee851067d" providerId="ADAL" clId="{A08C34E7-8257-49D2-896E-843FDEDC47F4}" dt="2022-10-24T01:30:14.116" v="3233" actId="6549"/>
          <ac:spMkLst>
            <pc:docMk/>
            <pc:sldMk cId="2509888743" sldId="951"/>
            <ac:spMk id="12" creationId="{15A26D5F-B493-4F43-ADDF-37618D478943}"/>
          </ac:spMkLst>
        </pc:spChg>
        <pc:picChg chg="add mod">
          <ac:chgData name="Sun, Sean (NSB - CN/Chengdu)" userId="ef6d28fa-f6d2-46f2-a5dd-bebee851067d" providerId="ADAL" clId="{A08C34E7-8257-49D2-896E-843FDEDC47F4}" dt="2022-10-24T01:00:52.619" v="2199" actId="1076"/>
          <ac:picMkLst>
            <pc:docMk/>
            <pc:sldMk cId="2509888743" sldId="951"/>
            <ac:picMk id="5" creationId="{50BD32D6-E0D1-4013-AAE9-9F6B9949D720}"/>
          </ac:picMkLst>
        </pc:picChg>
        <pc:picChg chg="add mod">
          <ac:chgData name="Sun, Sean (NSB - CN/Chengdu)" userId="ef6d28fa-f6d2-46f2-a5dd-bebee851067d" providerId="ADAL" clId="{A08C34E7-8257-49D2-896E-843FDEDC47F4}" dt="2022-10-23T14:23:59.825" v="866" actId="1076"/>
          <ac:picMkLst>
            <pc:docMk/>
            <pc:sldMk cId="2509888743" sldId="951"/>
            <ac:picMk id="7" creationId="{038F1531-B6A0-4596-B89B-4656784246E2}"/>
          </ac:picMkLst>
        </pc:picChg>
        <pc:cxnChg chg="add mod">
          <ac:chgData name="Sun, Sean (NSB - CN/Chengdu)" userId="ef6d28fa-f6d2-46f2-a5dd-bebee851067d" providerId="ADAL" clId="{A08C34E7-8257-49D2-896E-843FDEDC47F4}" dt="2022-10-24T00:59:36.978" v="2147" actId="14100"/>
          <ac:cxnSpMkLst>
            <pc:docMk/>
            <pc:sldMk cId="2509888743" sldId="951"/>
            <ac:cxnSpMk id="8" creationId="{49F6394B-AF63-4F8B-A82A-362967E4095E}"/>
          </ac:cxnSpMkLst>
        </pc:cxnChg>
      </pc:sldChg>
      <pc:sldChg chg="delSp modSp new mod">
        <pc:chgData name="Sun, Sean (NSB - CN/Chengdu)" userId="ef6d28fa-f6d2-46f2-a5dd-bebee851067d" providerId="ADAL" clId="{A08C34E7-8257-49D2-896E-843FDEDC47F4}" dt="2022-10-17T02:06:36.725" v="861" actId="1076"/>
        <pc:sldMkLst>
          <pc:docMk/>
          <pc:sldMk cId="3763999743" sldId="952"/>
        </pc:sldMkLst>
        <pc:spChg chg="mod">
          <ac:chgData name="Sun, Sean (NSB - CN/Chengdu)" userId="ef6d28fa-f6d2-46f2-a5dd-bebee851067d" providerId="ADAL" clId="{A08C34E7-8257-49D2-896E-843FDEDC47F4}" dt="2022-10-17T02:06:36.725" v="861" actId="1076"/>
          <ac:spMkLst>
            <pc:docMk/>
            <pc:sldMk cId="3763999743" sldId="952"/>
            <ac:spMk id="2" creationId="{7028F9EA-4D24-4648-A70A-8D95D047B9C0}"/>
          </ac:spMkLst>
        </pc:spChg>
        <pc:spChg chg="del">
          <ac:chgData name="Sun, Sean (NSB - CN/Chengdu)" userId="ef6d28fa-f6d2-46f2-a5dd-bebee851067d" providerId="ADAL" clId="{A08C34E7-8257-49D2-896E-843FDEDC47F4}" dt="2022-10-17T02:06:25.848" v="850" actId="478"/>
          <ac:spMkLst>
            <pc:docMk/>
            <pc:sldMk cId="3763999743" sldId="952"/>
            <ac:spMk id="3" creationId="{84FF38B0-3352-410A-9794-01DE080FD6BF}"/>
          </ac:spMkLst>
        </pc:spChg>
      </pc:sldChg>
      <pc:sldChg chg="addSp delSp modSp new mod ord">
        <pc:chgData name="Sun, Sean (NSB - CN/Chengdu)" userId="ef6d28fa-f6d2-46f2-a5dd-bebee851067d" providerId="ADAL" clId="{A08C34E7-8257-49D2-896E-843FDEDC47F4}" dt="2022-10-24T01:33:18.776" v="3303" actId="14100"/>
        <pc:sldMkLst>
          <pc:docMk/>
          <pc:sldMk cId="2106281501" sldId="953"/>
        </pc:sldMkLst>
        <pc:spChg chg="mod">
          <ac:chgData name="Sun, Sean (NSB - CN/Chengdu)" userId="ef6d28fa-f6d2-46f2-a5dd-bebee851067d" providerId="ADAL" clId="{A08C34E7-8257-49D2-896E-843FDEDC47F4}" dt="2022-10-24T01:33:18.776" v="3303" actId="14100"/>
          <ac:spMkLst>
            <pc:docMk/>
            <pc:sldMk cId="2106281501" sldId="953"/>
            <ac:spMk id="2" creationId="{EAD855E6-D7FF-459D-8384-03DD44987C7B}"/>
          </ac:spMkLst>
        </pc:spChg>
        <pc:spChg chg="add">
          <ac:chgData name="Sun, Sean (NSB - CN/Chengdu)" userId="ef6d28fa-f6d2-46f2-a5dd-bebee851067d" providerId="ADAL" clId="{A08C34E7-8257-49D2-896E-843FDEDC47F4}" dt="2022-10-24T01:04:31.347" v="2286" actId="11529"/>
          <ac:spMkLst>
            <pc:docMk/>
            <pc:sldMk cId="2106281501" sldId="953"/>
            <ac:spMk id="3" creationId="{26C365F5-EA75-4623-A7B7-4255D320157E}"/>
          </ac:spMkLst>
        </pc:spChg>
        <pc:spChg chg="del">
          <ac:chgData name="Sun, Sean (NSB - CN/Chengdu)" userId="ef6d28fa-f6d2-46f2-a5dd-bebee851067d" providerId="ADAL" clId="{A08C34E7-8257-49D2-896E-843FDEDC47F4}" dt="2022-10-14T13:58:59.261" v="266" actId="931"/>
          <ac:spMkLst>
            <pc:docMk/>
            <pc:sldMk cId="2106281501" sldId="953"/>
            <ac:spMk id="3" creationId="{F9F2472C-9EAA-45F2-8F3C-3620DE155DD0}"/>
          </ac:spMkLst>
        </pc:spChg>
        <pc:spChg chg="add mod">
          <ac:chgData name="Sun, Sean (NSB - CN/Chengdu)" userId="ef6d28fa-f6d2-46f2-a5dd-bebee851067d" providerId="ADAL" clId="{A08C34E7-8257-49D2-896E-843FDEDC47F4}" dt="2022-10-24T01:02:19.958" v="2215" actId="20577"/>
          <ac:spMkLst>
            <pc:docMk/>
            <pc:sldMk cId="2106281501" sldId="953"/>
            <ac:spMk id="6" creationId="{5695D08C-838D-4A14-8B47-93FF95FF3597}"/>
          </ac:spMkLst>
        </pc:spChg>
        <pc:spChg chg="add del mod">
          <ac:chgData name="Sun, Sean (NSB - CN/Chengdu)" userId="ef6d28fa-f6d2-46f2-a5dd-bebee851067d" providerId="ADAL" clId="{A08C34E7-8257-49D2-896E-843FDEDC47F4}" dt="2022-10-14T13:59:21.853" v="271" actId="931"/>
          <ac:spMkLst>
            <pc:docMk/>
            <pc:sldMk cId="2106281501" sldId="953"/>
            <ac:spMk id="6" creationId="{C7985302-322A-4743-ADCD-5257406344B8}"/>
          </ac:spMkLst>
        </pc:spChg>
        <pc:spChg chg="add mod">
          <ac:chgData name="Sun, Sean (NSB - CN/Chengdu)" userId="ef6d28fa-f6d2-46f2-a5dd-bebee851067d" providerId="ADAL" clId="{A08C34E7-8257-49D2-896E-843FDEDC47F4}" dt="2022-10-24T01:02:54.953" v="2241" actId="14100"/>
          <ac:spMkLst>
            <pc:docMk/>
            <pc:sldMk cId="2106281501" sldId="953"/>
            <ac:spMk id="7" creationId="{7EB63E79-DBD0-4AB0-92B0-DFAC5FE0E787}"/>
          </ac:spMkLst>
        </pc:spChg>
        <pc:spChg chg="add mod">
          <ac:chgData name="Sun, Sean (NSB - CN/Chengdu)" userId="ef6d28fa-f6d2-46f2-a5dd-bebee851067d" providerId="ADAL" clId="{A08C34E7-8257-49D2-896E-843FDEDC47F4}" dt="2022-10-24T01:03:22.892" v="2275" actId="20577"/>
          <ac:spMkLst>
            <pc:docMk/>
            <pc:sldMk cId="2106281501" sldId="953"/>
            <ac:spMk id="8" creationId="{C09925AE-629B-4440-9F94-F8441833331D}"/>
          </ac:spMkLst>
        </pc:spChg>
        <pc:spChg chg="add mod">
          <ac:chgData name="Sun, Sean (NSB - CN/Chengdu)" userId="ef6d28fa-f6d2-46f2-a5dd-bebee851067d" providerId="ADAL" clId="{A08C34E7-8257-49D2-896E-843FDEDC47F4}" dt="2022-10-24T01:06:52.396" v="2370" actId="20577"/>
          <ac:spMkLst>
            <pc:docMk/>
            <pc:sldMk cId="2106281501" sldId="953"/>
            <ac:spMk id="9" creationId="{A0518F84-1C19-44B6-AF6D-EAB4A331DC8E}"/>
          </ac:spMkLst>
        </pc:spChg>
        <pc:spChg chg="add del mod">
          <ac:chgData name="Sun, Sean (NSB - CN/Chengdu)" userId="ef6d28fa-f6d2-46f2-a5dd-bebee851067d" providerId="ADAL" clId="{A08C34E7-8257-49D2-896E-843FDEDC47F4}" dt="2022-10-14T14:00:17.176" v="276" actId="931"/>
          <ac:spMkLst>
            <pc:docMk/>
            <pc:sldMk cId="2106281501" sldId="953"/>
            <ac:spMk id="9" creationId="{E0BEC01F-CDE8-40CB-AAA0-10C623F46008}"/>
          </ac:spMkLst>
        </pc:spChg>
        <pc:spChg chg="add mod">
          <ac:chgData name="Sun, Sean (NSB - CN/Chengdu)" userId="ef6d28fa-f6d2-46f2-a5dd-bebee851067d" providerId="ADAL" clId="{A08C34E7-8257-49D2-896E-843FDEDC47F4}" dt="2022-10-24T01:04:46.396" v="2290" actId="14100"/>
          <ac:spMkLst>
            <pc:docMk/>
            <pc:sldMk cId="2106281501" sldId="953"/>
            <ac:spMk id="12" creationId="{26EDBA6D-62D1-4DED-A76C-FE5CEA181FCA}"/>
          </ac:spMkLst>
        </pc:spChg>
        <pc:spChg chg="add mod">
          <ac:chgData name="Sun, Sean (NSB - CN/Chengdu)" userId="ef6d28fa-f6d2-46f2-a5dd-bebee851067d" providerId="ADAL" clId="{A08C34E7-8257-49D2-896E-843FDEDC47F4}" dt="2022-10-24T01:06:45.941" v="2368" actId="1076"/>
          <ac:spMkLst>
            <pc:docMk/>
            <pc:sldMk cId="2106281501" sldId="953"/>
            <ac:spMk id="14" creationId="{4FC7A651-0348-4186-ACC1-A70820E854FD}"/>
          </ac:spMkLst>
        </pc:spChg>
        <pc:spChg chg="add mod">
          <ac:chgData name="Sun, Sean (NSB - CN/Chengdu)" userId="ef6d28fa-f6d2-46f2-a5dd-bebee851067d" providerId="ADAL" clId="{A08C34E7-8257-49D2-896E-843FDEDC47F4}" dt="2022-10-24T01:07:24.260" v="2442" actId="20577"/>
          <ac:spMkLst>
            <pc:docMk/>
            <pc:sldMk cId="2106281501" sldId="953"/>
            <ac:spMk id="15" creationId="{1F485AED-8F28-4264-841B-689CE51EBF28}"/>
          </ac:spMkLst>
        </pc:spChg>
        <pc:picChg chg="add del mod">
          <ac:chgData name="Sun, Sean (NSB - CN/Chengdu)" userId="ef6d28fa-f6d2-46f2-a5dd-bebee851067d" providerId="ADAL" clId="{A08C34E7-8257-49D2-896E-843FDEDC47F4}" dt="2022-10-14T13:59:03.385" v="270" actId="478"/>
          <ac:picMkLst>
            <pc:docMk/>
            <pc:sldMk cId="2106281501" sldId="953"/>
            <ac:picMk id="5" creationId="{34630C1E-723D-4444-95B1-035BDD6AF994}"/>
          </ac:picMkLst>
        </pc:picChg>
        <pc:picChg chg="add del mod">
          <ac:chgData name="Sun, Sean (NSB - CN/Chengdu)" userId="ef6d28fa-f6d2-46f2-a5dd-bebee851067d" providerId="ADAL" clId="{A08C34E7-8257-49D2-896E-843FDEDC47F4}" dt="2022-10-14T13:59:54.143" v="275" actId="478"/>
          <ac:picMkLst>
            <pc:docMk/>
            <pc:sldMk cId="2106281501" sldId="953"/>
            <ac:picMk id="8" creationId="{D17C843D-495D-482A-9A70-977A837163DC}"/>
          </ac:picMkLst>
        </pc:picChg>
        <pc:picChg chg="add mod">
          <ac:chgData name="Sun, Sean (NSB - CN/Chengdu)" userId="ef6d28fa-f6d2-46f2-a5dd-bebee851067d" providerId="ADAL" clId="{A08C34E7-8257-49D2-896E-843FDEDC47F4}" dt="2022-10-24T01:02:51.094" v="2240" actId="1076"/>
          <ac:picMkLst>
            <pc:docMk/>
            <pc:sldMk cId="2106281501" sldId="953"/>
            <ac:picMk id="11" creationId="{D404B830-7EE6-444B-B99B-8501E57E2DEB}"/>
          </ac:picMkLst>
        </pc:picChg>
        <pc:picChg chg="add mod">
          <ac:chgData name="Sun, Sean (NSB - CN/Chengdu)" userId="ef6d28fa-f6d2-46f2-a5dd-bebee851067d" providerId="ADAL" clId="{A08C34E7-8257-49D2-896E-843FDEDC47F4}" dt="2022-10-14T14:07:34.293" v="398" actId="1076"/>
          <ac:picMkLst>
            <pc:docMk/>
            <pc:sldMk cId="2106281501" sldId="953"/>
            <ac:picMk id="13" creationId="{B6F24D49-1141-42C0-8B2C-4CFC8B19E23B}"/>
          </ac:picMkLst>
        </pc:picChg>
        <pc:picChg chg="add del mod">
          <ac:chgData name="Sun, Sean (NSB - CN/Chengdu)" userId="ef6d28fa-f6d2-46f2-a5dd-bebee851067d" providerId="ADAL" clId="{A08C34E7-8257-49D2-896E-843FDEDC47F4}" dt="2022-10-14T14:01:25.997" v="287" actId="478"/>
          <ac:picMkLst>
            <pc:docMk/>
            <pc:sldMk cId="2106281501" sldId="953"/>
            <ac:picMk id="15" creationId="{23668B0E-A915-4A5D-841D-A21933BF9FC8}"/>
          </ac:picMkLst>
        </pc:picChg>
        <pc:picChg chg="add mod">
          <ac:chgData name="Sun, Sean (NSB - CN/Chengdu)" userId="ef6d28fa-f6d2-46f2-a5dd-bebee851067d" providerId="ADAL" clId="{A08C34E7-8257-49D2-896E-843FDEDC47F4}" dt="2022-10-14T14:07:10.217" v="394" actId="1076"/>
          <ac:picMkLst>
            <pc:docMk/>
            <pc:sldMk cId="2106281501" sldId="953"/>
            <ac:picMk id="17" creationId="{DD889E7B-26F0-455F-8CD8-2AD2C3B30BA9}"/>
          </ac:picMkLst>
        </pc:picChg>
      </pc:sldChg>
      <pc:sldChg chg="del">
        <pc:chgData name="Sun, Sean (NSB - CN/Chengdu)" userId="ef6d28fa-f6d2-46f2-a5dd-bebee851067d" providerId="ADAL" clId="{A08C34E7-8257-49D2-896E-843FDEDC47F4}" dt="2022-10-12T14:08:53.746" v="168" actId="47"/>
        <pc:sldMkLst>
          <pc:docMk/>
          <pc:sldMk cId="3933656217" sldId="953"/>
        </pc:sldMkLst>
      </pc:sldChg>
      <pc:sldChg chg="del">
        <pc:chgData name="Sun, Sean (NSB - CN/Chengdu)" userId="ef6d28fa-f6d2-46f2-a5dd-bebee851067d" providerId="ADAL" clId="{A08C34E7-8257-49D2-896E-843FDEDC47F4}" dt="2022-10-12T14:09:02.712" v="169" actId="47"/>
        <pc:sldMkLst>
          <pc:docMk/>
          <pc:sldMk cId="77089478" sldId="954"/>
        </pc:sldMkLst>
      </pc:sldChg>
      <pc:sldChg chg="addSp delSp modSp new mod">
        <pc:chgData name="Sun, Sean (NSB - CN/Chengdu)" userId="ef6d28fa-f6d2-46f2-a5dd-bebee851067d" providerId="ADAL" clId="{A08C34E7-8257-49D2-896E-843FDEDC47F4}" dt="2022-11-04T01:16:08.221" v="4149" actId="20577"/>
        <pc:sldMkLst>
          <pc:docMk/>
          <pc:sldMk cId="1806316749" sldId="954"/>
        </pc:sldMkLst>
        <pc:spChg chg="mod">
          <ac:chgData name="Sun, Sean (NSB - CN/Chengdu)" userId="ef6d28fa-f6d2-46f2-a5dd-bebee851067d" providerId="ADAL" clId="{A08C34E7-8257-49D2-896E-843FDEDC47F4}" dt="2022-10-24T01:33:43.182" v="3304" actId="14100"/>
          <ac:spMkLst>
            <pc:docMk/>
            <pc:sldMk cId="1806316749" sldId="954"/>
            <ac:spMk id="2" creationId="{A7BCB2FF-4BBA-4FCE-A27D-238C6248D317}"/>
          </ac:spMkLst>
        </pc:spChg>
        <pc:spChg chg="mod">
          <ac:chgData name="Sun, Sean (NSB - CN/Chengdu)" userId="ef6d28fa-f6d2-46f2-a5dd-bebee851067d" providerId="ADAL" clId="{A08C34E7-8257-49D2-896E-843FDEDC47F4}" dt="2022-10-23T14:38:50.276" v="1235" actId="1076"/>
          <ac:spMkLst>
            <pc:docMk/>
            <pc:sldMk cId="1806316749" sldId="954"/>
            <ac:spMk id="3" creationId="{3DC3E6D7-C307-4B28-8132-F281C28EF9A9}"/>
          </ac:spMkLst>
        </pc:spChg>
        <pc:spChg chg="add del mod">
          <ac:chgData name="Sun, Sean (NSB - CN/Chengdu)" userId="ef6d28fa-f6d2-46f2-a5dd-bebee851067d" providerId="ADAL" clId="{A08C34E7-8257-49D2-896E-843FDEDC47F4}" dt="2022-10-24T01:22:39.058" v="2962"/>
          <ac:spMkLst>
            <pc:docMk/>
            <pc:sldMk cId="1806316749" sldId="954"/>
            <ac:spMk id="5" creationId="{CADDA289-1951-47CF-BA2F-B640493EB65F}"/>
          </ac:spMkLst>
        </pc:spChg>
        <pc:spChg chg="add mod">
          <ac:chgData name="Sun, Sean (NSB - CN/Chengdu)" userId="ef6d28fa-f6d2-46f2-a5dd-bebee851067d" providerId="ADAL" clId="{A08C34E7-8257-49D2-896E-843FDEDC47F4}" dt="2022-11-04T01:16:08.221" v="4149" actId="20577"/>
          <ac:spMkLst>
            <pc:docMk/>
            <pc:sldMk cId="1806316749" sldId="954"/>
            <ac:spMk id="6" creationId="{EBB447A5-C98C-4238-9A00-657E3814D55B}"/>
          </ac:spMkLst>
        </pc:spChg>
      </pc:sldChg>
      <pc:sldChg chg="addSp delSp modSp new mod">
        <pc:chgData name="Sun, Sean (NSB - CN/Chengdu)" userId="ef6d28fa-f6d2-46f2-a5dd-bebee851067d" providerId="ADAL" clId="{A08C34E7-8257-49D2-896E-843FDEDC47F4}" dt="2022-10-24T01:31:45.676" v="3268" actId="20577"/>
        <pc:sldMkLst>
          <pc:docMk/>
          <pc:sldMk cId="35815822" sldId="955"/>
        </pc:sldMkLst>
        <pc:spChg chg="mod">
          <ac:chgData name="Sun, Sean (NSB - CN/Chengdu)" userId="ef6d28fa-f6d2-46f2-a5dd-bebee851067d" providerId="ADAL" clId="{A08C34E7-8257-49D2-896E-843FDEDC47F4}" dt="2022-10-24T01:31:45.676" v="3268" actId="20577"/>
          <ac:spMkLst>
            <pc:docMk/>
            <pc:sldMk cId="35815822" sldId="955"/>
            <ac:spMk id="2" creationId="{0F030F2D-387E-4271-81FA-9F0F667E2EC9}"/>
          </ac:spMkLst>
        </pc:spChg>
        <pc:spChg chg="del">
          <ac:chgData name="Sun, Sean (NSB - CN/Chengdu)" userId="ef6d28fa-f6d2-46f2-a5dd-bebee851067d" providerId="ADAL" clId="{A08C34E7-8257-49D2-896E-843FDEDC47F4}" dt="2022-10-14T14:05:13.458" v="296" actId="931"/>
          <ac:spMkLst>
            <pc:docMk/>
            <pc:sldMk cId="35815822" sldId="955"/>
            <ac:spMk id="3" creationId="{9EE4B197-42FE-40FF-B227-E71FFC8E3EEE}"/>
          </ac:spMkLst>
        </pc:spChg>
        <pc:spChg chg="add mod">
          <ac:chgData name="Sun, Sean (NSB - CN/Chengdu)" userId="ef6d28fa-f6d2-46f2-a5dd-bebee851067d" providerId="ADAL" clId="{A08C34E7-8257-49D2-896E-843FDEDC47F4}" dt="2022-10-24T01:10:59.461" v="2518" actId="1076"/>
          <ac:spMkLst>
            <pc:docMk/>
            <pc:sldMk cId="35815822" sldId="955"/>
            <ac:spMk id="9" creationId="{B3EEA657-8A23-401E-80B7-A79ACC95C0C5}"/>
          </ac:spMkLst>
        </pc:spChg>
        <pc:spChg chg="add mod">
          <ac:chgData name="Sun, Sean (NSB - CN/Chengdu)" userId="ef6d28fa-f6d2-46f2-a5dd-bebee851067d" providerId="ADAL" clId="{A08C34E7-8257-49D2-896E-843FDEDC47F4}" dt="2022-10-24T01:31:17.994" v="3261" actId="20577"/>
          <ac:spMkLst>
            <pc:docMk/>
            <pc:sldMk cId="35815822" sldId="955"/>
            <ac:spMk id="10" creationId="{5E68DC78-819C-4412-9C65-A9653CEC9DD7}"/>
          </ac:spMkLst>
        </pc:spChg>
        <pc:spChg chg="add mod">
          <ac:chgData name="Sun, Sean (NSB - CN/Chengdu)" userId="ef6d28fa-f6d2-46f2-a5dd-bebee851067d" providerId="ADAL" clId="{A08C34E7-8257-49D2-896E-843FDEDC47F4}" dt="2022-10-24T01:11:41.266" v="2589" actId="20577"/>
          <ac:spMkLst>
            <pc:docMk/>
            <pc:sldMk cId="35815822" sldId="955"/>
            <ac:spMk id="11" creationId="{2AAA8EE5-D8F0-40BC-B2A3-F9F9E2F3CE1B}"/>
          </ac:spMkLst>
        </pc:spChg>
        <pc:spChg chg="add mod">
          <ac:chgData name="Sun, Sean (NSB - CN/Chengdu)" userId="ef6d28fa-f6d2-46f2-a5dd-bebee851067d" providerId="ADAL" clId="{A08C34E7-8257-49D2-896E-843FDEDC47F4}" dt="2022-10-24T01:13:47.707" v="2648" actId="14100"/>
          <ac:spMkLst>
            <pc:docMk/>
            <pc:sldMk cId="35815822" sldId="955"/>
            <ac:spMk id="12" creationId="{695BA7E7-7FB5-4FE1-B7D7-0CCB05BBB9AB}"/>
          </ac:spMkLst>
        </pc:spChg>
        <pc:spChg chg="add mod">
          <ac:chgData name="Sun, Sean (NSB - CN/Chengdu)" userId="ef6d28fa-f6d2-46f2-a5dd-bebee851067d" providerId="ADAL" clId="{A08C34E7-8257-49D2-896E-843FDEDC47F4}" dt="2022-10-24T01:13:59.513" v="2660" actId="1035"/>
          <ac:spMkLst>
            <pc:docMk/>
            <pc:sldMk cId="35815822" sldId="955"/>
            <ac:spMk id="13" creationId="{CB7D3F77-609E-450E-9476-403CF288FACE}"/>
          </ac:spMkLst>
        </pc:spChg>
        <pc:spChg chg="add mod">
          <ac:chgData name="Sun, Sean (NSB - CN/Chengdu)" userId="ef6d28fa-f6d2-46f2-a5dd-bebee851067d" providerId="ADAL" clId="{A08C34E7-8257-49D2-896E-843FDEDC47F4}" dt="2022-10-24T01:13:55.535" v="2650" actId="1076"/>
          <ac:spMkLst>
            <pc:docMk/>
            <pc:sldMk cId="35815822" sldId="955"/>
            <ac:spMk id="14" creationId="{56F21876-62AC-4E4F-9920-40EF0514C0B8}"/>
          </ac:spMkLst>
        </pc:spChg>
        <pc:picChg chg="add del mod">
          <ac:chgData name="Sun, Sean (NSB - CN/Chengdu)" userId="ef6d28fa-f6d2-46f2-a5dd-bebee851067d" providerId="ADAL" clId="{A08C34E7-8257-49D2-896E-843FDEDC47F4}" dt="2022-10-23T14:49:27.509" v="1574" actId="478"/>
          <ac:picMkLst>
            <pc:docMk/>
            <pc:sldMk cId="35815822" sldId="955"/>
            <ac:picMk id="4" creationId="{DD04DB05-92E6-4AE8-B89F-D772D4CB866E}"/>
          </ac:picMkLst>
        </pc:picChg>
        <pc:picChg chg="add mod">
          <ac:chgData name="Sun, Sean (NSB - CN/Chengdu)" userId="ef6d28fa-f6d2-46f2-a5dd-bebee851067d" providerId="ADAL" clId="{A08C34E7-8257-49D2-896E-843FDEDC47F4}" dt="2022-10-23T14:51:02.575" v="1583" actId="1076"/>
          <ac:picMkLst>
            <pc:docMk/>
            <pc:sldMk cId="35815822" sldId="955"/>
            <ac:picMk id="5" creationId="{590BCAB8-C256-4572-AFCF-A19B11BF95BB}"/>
          </ac:picMkLst>
        </pc:picChg>
        <pc:picChg chg="add mod">
          <ac:chgData name="Sun, Sean (NSB - CN/Chengdu)" userId="ef6d28fa-f6d2-46f2-a5dd-bebee851067d" providerId="ADAL" clId="{A08C34E7-8257-49D2-896E-843FDEDC47F4}" dt="2022-10-23T14:52:47.969" v="1667" actId="1076"/>
          <ac:picMkLst>
            <pc:docMk/>
            <pc:sldMk cId="35815822" sldId="955"/>
            <ac:picMk id="7" creationId="{29C2FE52-63A2-4ABE-8A87-2D386B7A213F}"/>
          </ac:picMkLst>
        </pc:picChg>
        <pc:cxnChg chg="add mod">
          <ac:chgData name="Sun, Sean (NSB - CN/Chengdu)" userId="ef6d28fa-f6d2-46f2-a5dd-bebee851067d" providerId="ADAL" clId="{A08C34E7-8257-49D2-896E-843FDEDC47F4}" dt="2022-10-24T01:10:42.116" v="2516" actId="208"/>
          <ac:cxnSpMkLst>
            <pc:docMk/>
            <pc:sldMk cId="35815822" sldId="955"/>
            <ac:cxnSpMk id="4" creationId="{F491C131-E5F2-4402-8984-C3B9B54B2928}"/>
          </ac:cxnSpMkLst>
        </pc:cxnChg>
        <pc:cxnChg chg="add mod">
          <ac:chgData name="Sun, Sean (NSB - CN/Chengdu)" userId="ef6d28fa-f6d2-46f2-a5dd-bebee851067d" providerId="ADAL" clId="{A08C34E7-8257-49D2-896E-843FDEDC47F4}" dt="2022-10-24T01:14:15.155" v="2663" actId="14100"/>
          <ac:cxnSpMkLst>
            <pc:docMk/>
            <pc:sldMk cId="35815822" sldId="955"/>
            <ac:cxnSpMk id="15" creationId="{3CDC6B93-CCF8-4DCE-B9E9-1CE4DFAB104F}"/>
          </ac:cxnSpMkLst>
        </pc:cxnChg>
        <pc:cxnChg chg="add mod">
          <ac:chgData name="Sun, Sean (NSB - CN/Chengdu)" userId="ef6d28fa-f6d2-46f2-a5dd-bebee851067d" providerId="ADAL" clId="{A08C34E7-8257-49D2-896E-843FDEDC47F4}" dt="2022-10-24T01:14:21.483" v="2666" actId="14100"/>
          <ac:cxnSpMkLst>
            <pc:docMk/>
            <pc:sldMk cId="35815822" sldId="955"/>
            <ac:cxnSpMk id="16" creationId="{0CB2AA23-DA19-4F06-AB62-ABCE9A59B95E}"/>
          </ac:cxnSpMkLst>
        </pc:cxnChg>
        <pc:cxnChg chg="add mod">
          <ac:chgData name="Sun, Sean (NSB - CN/Chengdu)" userId="ef6d28fa-f6d2-46f2-a5dd-bebee851067d" providerId="ADAL" clId="{A08C34E7-8257-49D2-896E-843FDEDC47F4}" dt="2022-10-24T01:14:28.687" v="2669" actId="14100"/>
          <ac:cxnSpMkLst>
            <pc:docMk/>
            <pc:sldMk cId="35815822" sldId="955"/>
            <ac:cxnSpMk id="19" creationId="{2EDD4B72-6006-4909-B151-D17F7D5AFA48}"/>
          </ac:cxnSpMkLst>
        </pc:cxnChg>
      </pc:sldChg>
      <pc:sldChg chg="del">
        <pc:chgData name="Sun, Sean (NSB - CN/Chengdu)" userId="ef6d28fa-f6d2-46f2-a5dd-bebee851067d" providerId="ADAL" clId="{A08C34E7-8257-49D2-896E-843FDEDC47F4}" dt="2022-10-12T14:09:06.104" v="170" actId="47"/>
        <pc:sldMkLst>
          <pc:docMk/>
          <pc:sldMk cId="2162023652" sldId="955"/>
        </pc:sldMkLst>
      </pc:sldChg>
      <pc:sldChg chg="del">
        <pc:chgData name="Sun, Sean (NSB - CN/Chengdu)" userId="ef6d28fa-f6d2-46f2-a5dd-bebee851067d" providerId="ADAL" clId="{A08C34E7-8257-49D2-896E-843FDEDC47F4}" dt="2022-10-17T01:47:40.177" v="419" actId="47"/>
        <pc:sldMkLst>
          <pc:docMk/>
          <pc:sldMk cId="977435190" sldId="2076136988"/>
        </pc:sldMkLst>
      </pc:sldChg>
      <pc:sldChg chg="modSp del mod">
        <pc:chgData name="Sun, Sean (NSB - CN/Chengdu)" userId="ef6d28fa-f6d2-46f2-a5dd-bebee851067d" providerId="ADAL" clId="{A08C34E7-8257-49D2-896E-843FDEDC47F4}" dt="2022-10-17T01:47:55.292" v="420" actId="47"/>
        <pc:sldMkLst>
          <pc:docMk/>
          <pc:sldMk cId="1803177071" sldId="2076136989"/>
        </pc:sldMkLst>
        <pc:spChg chg="mod">
          <ac:chgData name="Sun, Sean (NSB - CN/Chengdu)" userId="ef6d28fa-f6d2-46f2-a5dd-bebee851067d" providerId="ADAL" clId="{A08C34E7-8257-49D2-896E-843FDEDC47F4}" dt="2022-10-17T01:47:30.951" v="416" actId="27636"/>
          <ac:spMkLst>
            <pc:docMk/>
            <pc:sldMk cId="1803177071" sldId="2076136989"/>
            <ac:spMk id="4" creationId="{7177F8CA-EE59-4084-A5E8-333AB2C84979}"/>
          </ac:spMkLst>
        </pc:spChg>
      </pc:sldChg>
      <pc:sldChg chg="addSp modSp mod ord">
        <pc:chgData name="Sun, Sean (NSB - CN/Chengdu)" userId="ef6d28fa-f6d2-46f2-a5dd-bebee851067d" providerId="ADAL" clId="{A08C34E7-8257-49D2-896E-843FDEDC47F4}" dt="2022-10-29T02:57:20.118" v="3688" actId="1076"/>
        <pc:sldMkLst>
          <pc:docMk/>
          <pc:sldMk cId="1170175060" sldId="2076136991"/>
        </pc:sldMkLst>
        <pc:spChg chg="mod">
          <ac:chgData name="Sun, Sean (NSB - CN/Chengdu)" userId="ef6d28fa-f6d2-46f2-a5dd-bebee851067d" providerId="ADAL" clId="{A08C34E7-8257-49D2-896E-843FDEDC47F4}" dt="2022-10-24T00:46:17.555" v="1785" actId="1076"/>
          <ac:spMkLst>
            <pc:docMk/>
            <pc:sldMk cId="1170175060" sldId="2076136991"/>
            <ac:spMk id="3" creationId="{BE544A9F-EC4E-4B47-93E5-FE62D209775E}"/>
          </ac:spMkLst>
        </pc:spChg>
        <pc:spChg chg="add mod">
          <ac:chgData name="Sun, Sean (NSB - CN/Chengdu)" userId="ef6d28fa-f6d2-46f2-a5dd-bebee851067d" providerId="ADAL" clId="{A08C34E7-8257-49D2-896E-843FDEDC47F4}" dt="2022-10-29T02:57:20.118" v="3688" actId="1076"/>
          <ac:spMkLst>
            <pc:docMk/>
            <pc:sldMk cId="1170175060" sldId="2076136991"/>
            <ac:spMk id="6" creationId="{7917351C-5C75-4179-89C2-8F43F45E6941}"/>
          </ac:spMkLst>
        </pc:spChg>
        <pc:spChg chg="mod">
          <ac:chgData name="Sun, Sean (NSB - CN/Chengdu)" userId="ef6d28fa-f6d2-46f2-a5dd-bebee851067d" providerId="ADAL" clId="{A08C34E7-8257-49D2-896E-843FDEDC47F4}" dt="2022-10-29T02:50:55.129" v="3479" actId="1076"/>
          <ac:spMkLst>
            <pc:docMk/>
            <pc:sldMk cId="1170175060" sldId="2076136991"/>
            <ac:spMk id="8" creationId="{A89BE4B3-8694-43B2-B82F-67308A1E37AF}"/>
          </ac:spMkLst>
        </pc:spChg>
        <pc:spChg chg="mod">
          <ac:chgData name="Sun, Sean (NSB - CN/Chengdu)" userId="ef6d28fa-f6d2-46f2-a5dd-bebee851067d" providerId="ADAL" clId="{A08C34E7-8257-49D2-896E-843FDEDC47F4}" dt="2022-10-29T02:50:49.635" v="3477" actId="14100"/>
          <ac:spMkLst>
            <pc:docMk/>
            <pc:sldMk cId="1170175060" sldId="2076136991"/>
            <ac:spMk id="9" creationId="{0AEEFA24-D00C-4437-8B09-2BC12FD652C6}"/>
          </ac:spMkLst>
        </pc:spChg>
        <pc:picChg chg="mod">
          <ac:chgData name="Sun, Sean (NSB - CN/Chengdu)" userId="ef6d28fa-f6d2-46f2-a5dd-bebee851067d" providerId="ADAL" clId="{A08C34E7-8257-49D2-896E-843FDEDC47F4}" dt="2022-10-24T00:53:22.623" v="1977" actId="1076"/>
          <ac:picMkLst>
            <pc:docMk/>
            <pc:sldMk cId="1170175060" sldId="2076136991"/>
            <ac:picMk id="5" creationId="{65FA5326-5FA1-49F1-A1ED-E8BDC88B3144}"/>
          </ac:picMkLst>
        </pc:picChg>
      </pc:sldChg>
      <pc:sldChg chg="modSp del mod ord">
        <pc:chgData name="Sun, Sean (NSB - CN/Chengdu)" userId="ef6d28fa-f6d2-46f2-a5dd-bebee851067d" providerId="ADAL" clId="{A08C34E7-8257-49D2-896E-843FDEDC47F4}" dt="2022-10-17T02:04:40.420" v="814" actId="47"/>
        <pc:sldMkLst>
          <pc:docMk/>
          <pc:sldMk cId="109331746" sldId="2076136992"/>
        </pc:sldMkLst>
        <pc:spChg chg="mod">
          <ac:chgData name="Sun, Sean (NSB - CN/Chengdu)" userId="ef6d28fa-f6d2-46f2-a5dd-bebee851067d" providerId="ADAL" clId="{A08C34E7-8257-49D2-896E-843FDEDC47F4}" dt="2022-10-17T01:47:30.897" v="415" actId="27636"/>
          <ac:spMkLst>
            <pc:docMk/>
            <pc:sldMk cId="109331746" sldId="2076136992"/>
            <ac:spMk id="3" creationId="{6873BE84-DBA6-488B-81C4-E13889179B20}"/>
          </ac:spMkLst>
        </pc:spChg>
      </pc:sldChg>
      <pc:sldChg chg="delSp modSp mod ord">
        <pc:chgData name="Sun, Sean (NSB - CN/Chengdu)" userId="ef6d28fa-f6d2-46f2-a5dd-bebee851067d" providerId="ADAL" clId="{A08C34E7-8257-49D2-896E-843FDEDC47F4}" dt="2022-10-29T03:08:41.288" v="3884" actId="20577"/>
        <pc:sldMkLst>
          <pc:docMk/>
          <pc:sldMk cId="580955689" sldId="2134805329"/>
        </pc:sldMkLst>
        <pc:spChg chg="mod">
          <ac:chgData name="Sun, Sean (NSB - CN/Chengdu)" userId="ef6d28fa-f6d2-46f2-a5dd-bebee851067d" providerId="ADAL" clId="{A08C34E7-8257-49D2-896E-843FDEDC47F4}" dt="2022-10-24T01:09:50.315" v="2505" actId="20577"/>
          <ac:spMkLst>
            <pc:docMk/>
            <pc:sldMk cId="580955689" sldId="2134805329"/>
            <ac:spMk id="2" creationId="{D76A2C9D-C3E2-46C5-AE98-1DF678E6B0EC}"/>
          </ac:spMkLst>
        </pc:spChg>
        <pc:spChg chg="mod">
          <ac:chgData name="Sun, Sean (NSB - CN/Chengdu)" userId="ef6d28fa-f6d2-46f2-a5dd-bebee851067d" providerId="ADAL" clId="{A08C34E7-8257-49D2-896E-843FDEDC47F4}" dt="2022-10-29T03:06:10.057" v="3785" actId="1076"/>
          <ac:spMkLst>
            <pc:docMk/>
            <pc:sldMk cId="580955689" sldId="2134805329"/>
            <ac:spMk id="3" creationId="{6F0CF38D-5BD6-453C-ADC0-D6A01DA93A71}"/>
          </ac:spMkLst>
        </pc:spChg>
        <pc:spChg chg="mod">
          <ac:chgData name="Sun, Sean (NSB - CN/Chengdu)" userId="ef6d28fa-f6d2-46f2-a5dd-bebee851067d" providerId="ADAL" clId="{A08C34E7-8257-49D2-896E-843FDEDC47F4}" dt="2022-10-24T01:30:53.323" v="3237" actId="6549"/>
          <ac:spMkLst>
            <pc:docMk/>
            <pc:sldMk cId="580955689" sldId="2134805329"/>
            <ac:spMk id="11" creationId="{492E984E-580D-45F1-BD7D-27469219CA5F}"/>
          </ac:spMkLst>
        </pc:spChg>
        <pc:spChg chg="mod">
          <ac:chgData name="Sun, Sean (NSB - CN/Chengdu)" userId="ef6d28fa-f6d2-46f2-a5dd-bebee851067d" providerId="ADAL" clId="{A08C34E7-8257-49D2-896E-843FDEDC47F4}" dt="2022-10-29T03:08:13.883" v="3858" actId="20577"/>
          <ac:spMkLst>
            <pc:docMk/>
            <pc:sldMk cId="580955689" sldId="2134805329"/>
            <ac:spMk id="20" creationId="{118821AE-D734-4D5E-B687-85D78B7F9264}"/>
          </ac:spMkLst>
        </pc:spChg>
        <pc:spChg chg="mod">
          <ac:chgData name="Sun, Sean (NSB - CN/Chengdu)" userId="ef6d28fa-f6d2-46f2-a5dd-bebee851067d" providerId="ADAL" clId="{A08C34E7-8257-49D2-896E-843FDEDC47F4}" dt="2022-10-23T14:30:44.894" v="1117" actId="6549"/>
          <ac:spMkLst>
            <pc:docMk/>
            <pc:sldMk cId="580955689" sldId="2134805329"/>
            <ac:spMk id="22" creationId="{7BECDF0A-6647-43E0-8D0A-00920F3F68A8}"/>
          </ac:spMkLst>
        </pc:spChg>
        <pc:spChg chg="mod">
          <ac:chgData name="Sun, Sean (NSB - CN/Chengdu)" userId="ef6d28fa-f6d2-46f2-a5dd-bebee851067d" providerId="ADAL" clId="{A08C34E7-8257-49D2-896E-843FDEDC47F4}" dt="2022-10-29T03:08:02.589" v="3845" actId="14100"/>
          <ac:spMkLst>
            <pc:docMk/>
            <pc:sldMk cId="580955689" sldId="2134805329"/>
            <ac:spMk id="24" creationId="{0ED72D7A-A4C0-4A5A-A300-72F39C424598}"/>
          </ac:spMkLst>
        </pc:spChg>
        <pc:spChg chg="mod">
          <ac:chgData name="Sun, Sean (NSB - CN/Chengdu)" userId="ef6d28fa-f6d2-46f2-a5dd-bebee851067d" providerId="ADAL" clId="{A08C34E7-8257-49D2-896E-843FDEDC47F4}" dt="2022-10-29T03:08:41.288" v="3884" actId="20577"/>
          <ac:spMkLst>
            <pc:docMk/>
            <pc:sldMk cId="580955689" sldId="2134805329"/>
            <ac:spMk id="31" creationId="{BDF57EA0-BE6C-4976-8C47-629518433AEB}"/>
          </ac:spMkLst>
        </pc:spChg>
        <pc:spChg chg="mod">
          <ac:chgData name="Sun, Sean (NSB - CN/Chengdu)" userId="ef6d28fa-f6d2-46f2-a5dd-bebee851067d" providerId="ADAL" clId="{A08C34E7-8257-49D2-896E-843FDEDC47F4}" dt="2022-10-23T14:31:19.337" v="1120" actId="20577"/>
          <ac:spMkLst>
            <pc:docMk/>
            <pc:sldMk cId="580955689" sldId="2134805329"/>
            <ac:spMk id="32" creationId="{D250A209-295C-4FF7-BBB9-C3C32E75214F}"/>
          </ac:spMkLst>
        </pc:spChg>
        <pc:spChg chg="del mod">
          <ac:chgData name="Sun, Sean (NSB - CN/Chengdu)" userId="ef6d28fa-f6d2-46f2-a5dd-bebee851067d" providerId="ADAL" clId="{A08C34E7-8257-49D2-896E-843FDEDC47F4}" dt="2022-10-23T14:30:32.933" v="1068" actId="478"/>
          <ac:spMkLst>
            <pc:docMk/>
            <pc:sldMk cId="580955689" sldId="2134805329"/>
            <ac:spMk id="37" creationId="{C09F6439-1163-47F2-A8C0-0240ED301D52}"/>
          </ac:spMkLst>
        </pc:spChg>
        <pc:grpChg chg="mod">
          <ac:chgData name="Sun, Sean (NSB - CN/Chengdu)" userId="ef6d28fa-f6d2-46f2-a5dd-bebee851067d" providerId="ADAL" clId="{A08C34E7-8257-49D2-896E-843FDEDC47F4}" dt="2022-10-29T03:06:25.137" v="3787" actId="14100"/>
          <ac:grpSpMkLst>
            <pc:docMk/>
            <pc:sldMk cId="580955689" sldId="2134805329"/>
            <ac:grpSpMk id="36" creationId="{C095EB2B-00A3-4CAD-BB5B-4A390D6D75CE}"/>
          </ac:grpSpMkLst>
        </pc:grpChg>
        <pc:graphicFrameChg chg="del mod">
          <ac:chgData name="Sun, Sean (NSB - CN/Chengdu)" userId="ef6d28fa-f6d2-46f2-a5dd-bebee851067d" providerId="ADAL" clId="{A08C34E7-8257-49D2-896E-843FDEDC47F4}" dt="2022-10-23T14:30:29.247" v="1067" actId="478"/>
          <ac:graphicFrameMkLst>
            <pc:docMk/>
            <pc:sldMk cId="580955689" sldId="2134805329"/>
            <ac:graphicFrameMk id="35" creationId="{4D427F1E-7137-49FA-AE59-2D20B3C3BEBC}"/>
          </ac:graphicFrameMkLst>
        </pc:graphicFrameChg>
      </pc:sldChg>
      <pc:sldChg chg="modSp del mod">
        <pc:chgData name="Sun, Sean (NSB - CN/Chengdu)" userId="ef6d28fa-f6d2-46f2-a5dd-bebee851067d" providerId="ADAL" clId="{A08C34E7-8257-49D2-896E-843FDEDC47F4}" dt="2022-10-17T01:51:41.490" v="438" actId="47"/>
        <pc:sldMkLst>
          <pc:docMk/>
          <pc:sldMk cId="571344474" sldId="2134805332"/>
        </pc:sldMkLst>
        <pc:spChg chg="mod">
          <ac:chgData name="Sun, Sean (NSB - CN/Chengdu)" userId="ef6d28fa-f6d2-46f2-a5dd-bebee851067d" providerId="ADAL" clId="{A08C34E7-8257-49D2-896E-843FDEDC47F4}" dt="2022-10-17T01:51:18.034" v="437" actId="20577"/>
          <ac:spMkLst>
            <pc:docMk/>
            <pc:sldMk cId="571344474" sldId="2134805332"/>
            <ac:spMk id="5" creationId="{4D10009B-58EC-477B-B449-9A4ADF871DBA}"/>
          </ac:spMkLst>
        </pc:spChg>
      </pc:sldChg>
      <pc:sldChg chg="delSp modSp mod">
        <pc:chgData name="Sun, Sean (NSB - CN/Chengdu)" userId="ef6d28fa-f6d2-46f2-a5dd-bebee851067d" providerId="ADAL" clId="{A08C34E7-8257-49D2-896E-843FDEDC47F4}" dt="2022-10-29T03:07:14.697" v="3789" actId="115"/>
        <pc:sldMkLst>
          <pc:docMk/>
          <pc:sldMk cId="1818481745" sldId="2134805333"/>
        </pc:sldMkLst>
        <pc:spChg chg="mod">
          <ac:chgData name="Sun, Sean (NSB - CN/Chengdu)" userId="ef6d28fa-f6d2-46f2-a5dd-bebee851067d" providerId="ADAL" clId="{A08C34E7-8257-49D2-896E-843FDEDC47F4}" dt="2022-10-29T03:07:01.357" v="3788" actId="1076"/>
          <ac:spMkLst>
            <pc:docMk/>
            <pc:sldMk cId="1818481745" sldId="2134805333"/>
            <ac:spMk id="2" creationId="{28848EDC-A0DB-4979-BC08-61B40042F54E}"/>
          </ac:spMkLst>
        </pc:spChg>
        <pc:spChg chg="mod">
          <ac:chgData name="Sun, Sean (NSB - CN/Chengdu)" userId="ef6d28fa-f6d2-46f2-a5dd-bebee851067d" providerId="ADAL" clId="{A08C34E7-8257-49D2-896E-843FDEDC47F4}" dt="2022-10-24T01:22:52.952" v="2964" actId="1076"/>
          <ac:spMkLst>
            <pc:docMk/>
            <pc:sldMk cId="1818481745" sldId="2134805333"/>
            <ac:spMk id="3" creationId="{B8B2BB92-902D-43ED-BEAA-F4F33B7B3405}"/>
          </ac:spMkLst>
        </pc:spChg>
        <pc:spChg chg="mod">
          <ac:chgData name="Sun, Sean (NSB - CN/Chengdu)" userId="ef6d28fa-f6d2-46f2-a5dd-bebee851067d" providerId="ADAL" clId="{A08C34E7-8257-49D2-896E-843FDEDC47F4}" dt="2022-10-29T03:07:14.697" v="3789" actId="115"/>
          <ac:spMkLst>
            <pc:docMk/>
            <pc:sldMk cId="1818481745" sldId="2134805333"/>
            <ac:spMk id="6" creationId="{E514BBBB-D30C-4634-9065-A59C87E49DA1}"/>
          </ac:spMkLst>
        </pc:spChg>
        <pc:spChg chg="mod">
          <ac:chgData name="Sun, Sean (NSB - CN/Chengdu)" userId="ef6d28fa-f6d2-46f2-a5dd-bebee851067d" providerId="ADAL" clId="{A08C34E7-8257-49D2-896E-843FDEDC47F4}" dt="2022-10-24T01:24:20.308" v="2992" actId="1076"/>
          <ac:spMkLst>
            <pc:docMk/>
            <pc:sldMk cId="1818481745" sldId="2134805333"/>
            <ac:spMk id="7" creationId="{A6B37D4D-5C95-46A7-9552-9A815E6493AC}"/>
          </ac:spMkLst>
        </pc:spChg>
        <pc:spChg chg="mod">
          <ac:chgData name="Sun, Sean (NSB - CN/Chengdu)" userId="ef6d28fa-f6d2-46f2-a5dd-bebee851067d" providerId="ADAL" clId="{A08C34E7-8257-49D2-896E-843FDEDC47F4}" dt="2022-10-24T01:23:17.947" v="2980" actId="1035"/>
          <ac:spMkLst>
            <pc:docMk/>
            <pc:sldMk cId="1818481745" sldId="2134805333"/>
            <ac:spMk id="8" creationId="{589CFDF9-E43A-41B9-B1BE-DC5BD17AA599}"/>
          </ac:spMkLst>
        </pc:spChg>
        <pc:spChg chg="mod">
          <ac:chgData name="Sun, Sean (NSB - CN/Chengdu)" userId="ef6d28fa-f6d2-46f2-a5dd-bebee851067d" providerId="ADAL" clId="{A08C34E7-8257-49D2-896E-843FDEDC47F4}" dt="2022-10-24T01:23:27.293" v="2982" actId="14100"/>
          <ac:spMkLst>
            <pc:docMk/>
            <pc:sldMk cId="1818481745" sldId="2134805333"/>
            <ac:spMk id="9" creationId="{E872CE0B-B23D-42FF-8966-EDFA8D152F17}"/>
          </ac:spMkLst>
        </pc:spChg>
        <pc:spChg chg="del">
          <ac:chgData name="Sun, Sean (NSB - CN/Chengdu)" userId="ef6d28fa-f6d2-46f2-a5dd-bebee851067d" providerId="ADAL" clId="{A08C34E7-8257-49D2-896E-843FDEDC47F4}" dt="2022-10-17T01:55:09.306" v="529" actId="478"/>
          <ac:spMkLst>
            <pc:docMk/>
            <pc:sldMk cId="1818481745" sldId="2134805333"/>
            <ac:spMk id="10" creationId="{5E334765-D0E5-498B-8C9E-83FF79DBA3DB}"/>
          </ac:spMkLst>
        </pc:spChg>
        <pc:spChg chg="del mod">
          <ac:chgData name="Sun, Sean (NSB - CN/Chengdu)" userId="ef6d28fa-f6d2-46f2-a5dd-bebee851067d" providerId="ADAL" clId="{A08C34E7-8257-49D2-896E-843FDEDC47F4}" dt="2022-10-17T01:55:35.066" v="531" actId="478"/>
          <ac:spMkLst>
            <pc:docMk/>
            <pc:sldMk cId="1818481745" sldId="2134805333"/>
            <ac:spMk id="11" creationId="{FFCE3501-A8D5-46E6-BFB1-45AE0C61F4D5}"/>
          </ac:spMkLst>
        </pc:spChg>
        <pc:spChg chg="del">
          <ac:chgData name="Sun, Sean (NSB - CN/Chengdu)" userId="ef6d28fa-f6d2-46f2-a5dd-bebee851067d" providerId="ADAL" clId="{A08C34E7-8257-49D2-896E-843FDEDC47F4}" dt="2022-10-17T01:54:19.862" v="464" actId="478"/>
          <ac:spMkLst>
            <pc:docMk/>
            <pc:sldMk cId="1818481745" sldId="2134805333"/>
            <ac:spMk id="12" creationId="{B3F9D345-7D55-4EBD-868B-9F6AE82EBEC1}"/>
          </ac:spMkLst>
        </pc:spChg>
        <pc:picChg chg="mod">
          <ac:chgData name="Sun, Sean (NSB - CN/Chengdu)" userId="ef6d28fa-f6d2-46f2-a5dd-bebee851067d" providerId="ADAL" clId="{A08C34E7-8257-49D2-896E-843FDEDC47F4}" dt="2022-10-24T01:23:17.947" v="2980" actId="1035"/>
          <ac:picMkLst>
            <pc:docMk/>
            <pc:sldMk cId="1818481745" sldId="2134805333"/>
            <ac:picMk id="5" creationId="{72887E52-A8B2-4793-A772-34FD88234496}"/>
          </ac:picMkLst>
        </pc:picChg>
      </pc:sldChg>
      <pc:sldChg chg="addSp modSp mod modNotesTx">
        <pc:chgData name="Sun, Sean (NSB - CN/Chengdu)" userId="ef6d28fa-f6d2-46f2-a5dd-bebee851067d" providerId="ADAL" clId="{A08C34E7-8257-49D2-896E-843FDEDC47F4}" dt="2022-10-24T01:21:50.518" v="2938" actId="1076"/>
        <pc:sldMkLst>
          <pc:docMk/>
          <pc:sldMk cId="757985434" sldId="2134805334"/>
        </pc:sldMkLst>
        <pc:spChg chg="mod">
          <ac:chgData name="Sun, Sean (NSB - CN/Chengdu)" userId="ef6d28fa-f6d2-46f2-a5dd-bebee851067d" providerId="ADAL" clId="{A08C34E7-8257-49D2-896E-843FDEDC47F4}" dt="2022-10-24T01:21:36.944" v="2935" actId="122"/>
          <ac:spMkLst>
            <pc:docMk/>
            <pc:sldMk cId="757985434" sldId="2134805334"/>
            <ac:spMk id="3" creationId="{1EC9AEF0-9FB0-4761-BE94-38B0C07570D4}"/>
          </ac:spMkLst>
        </pc:spChg>
        <pc:spChg chg="mod">
          <ac:chgData name="Sun, Sean (NSB - CN/Chengdu)" userId="ef6d28fa-f6d2-46f2-a5dd-bebee851067d" providerId="ADAL" clId="{A08C34E7-8257-49D2-896E-843FDEDC47F4}" dt="2022-10-24T01:21:50.518" v="2938" actId="1076"/>
          <ac:spMkLst>
            <pc:docMk/>
            <pc:sldMk cId="757985434" sldId="2134805334"/>
            <ac:spMk id="4" creationId="{3C37C985-4003-4849-A2E2-6D4AE03F2782}"/>
          </ac:spMkLst>
        </pc:spChg>
        <pc:spChg chg="mod">
          <ac:chgData name="Sun, Sean (NSB - CN/Chengdu)" userId="ef6d28fa-f6d2-46f2-a5dd-bebee851067d" providerId="ADAL" clId="{A08C34E7-8257-49D2-896E-843FDEDC47F4}" dt="2022-10-24T01:21:21.269" v="2933" actId="20577"/>
          <ac:spMkLst>
            <pc:docMk/>
            <pc:sldMk cId="757985434" sldId="2134805334"/>
            <ac:spMk id="7" creationId="{E32FF6A9-FAD3-47FB-9C75-5FC278003210}"/>
          </ac:spMkLst>
        </pc:spChg>
        <pc:spChg chg="mod">
          <ac:chgData name="Sun, Sean (NSB - CN/Chengdu)" userId="ef6d28fa-f6d2-46f2-a5dd-bebee851067d" providerId="ADAL" clId="{A08C34E7-8257-49D2-896E-843FDEDC47F4}" dt="2022-10-24T01:20:51.036" v="2912" actId="208"/>
          <ac:spMkLst>
            <pc:docMk/>
            <pc:sldMk cId="757985434" sldId="2134805334"/>
            <ac:spMk id="8" creationId="{EA8E6AB6-4349-4A78-BFEE-CF6879A23AA8}"/>
          </ac:spMkLst>
        </pc:spChg>
        <pc:spChg chg="mod">
          <ac:chgData name="Sun, Sean (NSB - CN/Chengdu)" userId="ef6d28fa-f6d2-46f2-a5dd-bebee851067d" providerId="ADAL" clId="{A08C34E7-8257-49D2-896E-843FDEDC47F4}" dt="2022-10-23T14:26:38.602" v="1043" actId="14100"/>
          <ac:spMkLst>
            <pc:docMk/>
            <pc:sldMk cId="757985434" sldId="2134805334"/>
            <ac:spMk id="9" creationId="{015D9211-6963-4588-95C4-BB4AEAEA6012}"/>
          </ac:spMkLst>
        </pc:spChg>
        <pc:spChg chg="mod">
          <ac:chgData name="Sun, Sean (NSB - CN/Chengdu)" userId="ef6d28fa-f6d2-46f2-a5dd-bebee851067d" providerId="ADAL" clId="{A08C34E7-8257-49D2-896E-843FDEDC47F4}" dt="2022-10-24T01:20:45.647" v="2911" actId="208"/>
          <ac:spMkLst>
            <pc:docMk/>
            <pc:sldMk cId="757985434" sldId="2134805334"/>
            <ac:spMk id="10" creationId="{4810C35F-4E19-4B23-97E0-9821C2D8A825}"/>
          </ac:spMkLst>
        </pc:spChg>
        <pc:spChg chg="add mod">
          <ac:chgData name="Sun, Sean (NSB - CN/Chengdu)" userId="ef6d28fa-f6d2-46f2-a5dd-bebee851067d" providerId="ADAL" clId="{A08C34E7-8257-49D2-896E-843FDEDC47F4}" dt="2022-10-23T14:39:28.994" v="1287" actId="6549"/>
          <ac:spMkLst>
            <pc:docMk/>
            <pc:sldMk cId="757985434" sldId="2134805334"/>
            <ac:spMk id="11" creationId="{6868AD4E-3BFD-4B34-A968-6AF307041554}"/>
          </ac:spMkLst>
        </pc:spChg>
        <pc:picChg chg="mod">
          <ac:chgData name="Sun, Sean (NSB - CN/Chengdu)" userId="ef6d28fa-f6d2-46f2-a5dd-bebee851067d" providerId="ADAL" clId="{A08C34E7-8257-49D2-896E-843FDEDC47F4}" dt="2022-10-24T01:21:45.382" v="2937" actId="1076"/>
          <ac:picMkLst>
            <pc:docMk/>
            <pc:sldMk cId="757985434" sldId="2134805334"/>
            <ac:picMk id="16388" creationId="{7BAAAF89-BFA1-4921-9DBD-67096470D111}"/>
          </ac:picMkLst>
        </pc:picChg>
      </pc:sldChg>
      <pc:sldChg chg="modSp del mod">
        <pc:chgData name="Sun, Sean (NSB - CN/Chengdu)" userId="ef6d28fa-f6d2-46f2-a5dd-bebee851067d" providerId="ADAL" clId="{A08C34E7-8257-49D2-896E-843FDEDC47F4}" dt="2022-10-23T14:28:50.902" v="1063" actId="47"/>
        <pc:sldMkLst>
          <pc:docMk/>
          <pc:sldMk cId="1825825678" sldId="2134805335"/>
        </pc:sldMkLst>
        <pc:spChg chg="mod">
          <ac:chgData name="Sun, Sean (NSB - CN/Chengdu)" userId="ef6d28fa-f6d2-46f2-a5dd-bebee851067d" providerId="ADAL" clId="{A08C34E7-8257-49D2-896E-843FDEDC47F4}" dt="2022-10-17T01:47:30.977" v="418" actId="27636"/>
          <ac:spMkLst>
            <pc:docMk/>
            <pc:sldMk cId="1825825678" sldId="2134805335"/>
            <ac:spMk id="4" creationId="{6E08D707-85C7-4776-ABE6-FEB1DA005E42}"/>
          </ac:spMkLst>
        </pc:spChg>
      </pc:sldChg>
      <pc:sldChg chg="addSp delSp modSp mod ord">
        <pc:chgData name="Sun, Sean (NSB - CN/Chengdu)" userId="ef6d28fa-f6d2-46f2-a5dd-bebee851067d" providerId="ADAL" clId="{A08C34E7-8257-49D2-896E-843FDEDC47F4}" dt="2022-11-04T01:10:12.648" v="3931" actId="113"/>
        <pc:sldMkLst>
          <pc:docMk/>
          <pc:sldMk cId="2991514434" sldId="2134805337"/>
        </pc:sldMkLst>
        <pc:spChg chg="del mod">
          <ac:chgData name="Sun, Sean (NSB - CN/Chengdu)" userId="ef6d28fa-f6d2-46f2-a5dd-bebee851067d" providerId="ADAL" clId="{A08C34E7-8257-49D2-896E-843FDEDC47F4}" dt="2022-10-24T00:53:47.649" v="1980" actId="478"/>
          <ac:spMkLst>
            <pc:docMk/>
            <pc:sldMk cId="2991514434" sldId="2134805337"/>
            <ac:spMk id="2" creationId="{A53618DD-B314-4573-885D-95B66AC6E431}"/>
          </ac:spMkLst>
        </pc:spChg>
        <pc:spChg chg="mod">
          <ac:chgData name="Sun, Sean (NSB - CN/Chengdu)" userId="ef6d28fa-f6d2-46f2-a5dd-bebee851067d" providerId="ADAL" clId="{A08C34E7-8257-49D2-896E-843FDEDC47F4}" dt="2022-10-24T00:52:16.489" v="1943" actId="20577"/>
          <ac:spMkLst>
            <pc:docMk/>
            <pc:sldMk cId="2991514434" sldId="2134805337"/>
            <ac:spMk id="3" creationId="{BE544A9F-EC4E-4B47-93E5-FE62D209775E}"/>
          </ac:spMkLst>
        </pc:spChg>
        <pc:spChg chg="add del mod">
          <ac:chgData name="Sun, Sean (NSB - CN/Chengdu)" userId="ef6d28fa-f6d2-46f2-a5dd-bebee851067d" providerId="ADAL" clId="{A08C34E7-8257-49D2-896E-843FDEDC47F4}" dt="2022-10-24T00:53:51.089" v="1981" actId="478"/>
          <ac:spMkLst>
            <pc:docMk/>
            <pc:sldMk cId="2991514434" sldId="2134805337"/>
            <ac:spMk id="4" creationId="{F15F7C5E-C017-41E5-ADE6-9D14331B83B8}"/>
          </ac:spMkLst>
        </pc:spChg>
        <pc:spChg chg="mod">
          <ac:chgData name="Sun, Sean (NSB - CN/Chengdu)" userId="ef6d28fa-f6d2-46f2-a5dd-bebee851067d" providerId="ADAL" clId="{A08C34E7-8257-49D2-896E-843FDEDC47F4}" dt="2022-10-29T03:00:08.543" v="3724" actId="14100"/>
          <ac:spMkLst>
            <pc:docMk/>
            <pc:sldMk cId="2991514434" sldId="2134805337"/>
            <ac:spMk id="10" creationId="{77A70004-FE66-447C-8A36-A540B42E4042}"/>
          </ac:spMkLst>
        </pc:spChg>
        <pc:spChg chg="mod">
          <ac:chgData name="Sun, Sean (NSB - CN/Chengdu)" userId="ef6d28fa-f6d2-46f2-a5dd-bebee851067d" providerId="ADAL" clId="{A08C34E7-8257-49D2-896E-843FDEDC47F4}" dt="2022-10-29T02:59:14.663" v="3713" actId="404"/>
          <ac:spMkLst>
            <pc:docMk/>
            <pc:sldMk cId="2991514434" sldId="2134805337"/>
            <ac:spMk id="11" creationId="{72BD740D-C614-49D2-AF4E-1B7B0F1E093B}"/>
          </ac:spMkLst>
        </pc:spChg>
        <pc:spChg chg="mod">
          <ac:chgData name="Sun, Sean (NSB - CN/Chengdu)" userId="ef6d28fa-f6d2-46f2-a5dd-bebee851067d" providerId="ADAL" clId="{A08C34E7-8257-49D2-896E-843FDEDC47F4}" dt="2022-11-04T01:08:53.580" v="3886" actId="108"/>
          <ac:spMkLst>
            <pc:docMk/>
            <pc:sldMk cId="2991514434" sldId="2134805337"/>
            <ac:spMk id="12" creationId="{78D5538A-6CA4-4F46-BF0E-49F49F625A23}"/>
          </ac:spMkLst>
        </pc:spChg>
        <pc:spChg chg="mod">
          <ac:chgData name="Sun, Sean (NSB - CN/Chengdu)" userId="ef6d28fa-f6d2-46f2-a5dd-bebee851067d" providerId="ADAL" clId="{A08C34E7-8257-49D2-896E-843FDEDC47F4}" dt="2022-11-04T01:10:12.648" v="3931" actId="113"/>
          <ac:spMkLst>
            <pc:docMk/>
            <pc:sldMk cId="2991514434" sldId="2134805337"/>
            <ac:spMk id="13" creationId="{58CE0014-22AD-4839-B345-A0DE442C873E}"/>
          </ac:spMkLst>
        </pc:spChg>
        <pc:spChg chg="mod">
          <ac:chgData name="Sun, Sean (NSB - CN/Chengdu)" userId="ef6d28fa-f6d2-46f2-a5dd-bebee851067d" providerId="ADAL" clId="{A08C34E7-8257-49D2-896E-843FDEDC47F4}" dt="2022-11-04T01:09:21.399" v="3898" actId="313"/>
          <ac:spMkLst>
            <pc:docMk/>
            <pc:sldMk cId="2991514434" sldId="2134805337"/>
            <ac:spMk id="14" creationId="{D1A5D15A-F5FE-4F5B-9CB2-7B483EDE8BDE}"/>
          </ac:spMkLst>
        </pc:spChg>
        <pc:spChg chg="mod">
          <ac:chgData name="Sun, Sean (NSB - CN/Chengdu)" userId="ef6d28fa-f6d2-46f2-a5dd-bebee851067d" providerId="ADAL" clId="{A08C34E7-8257-49D2-896E-843FDEDC47F4}" dt="2022-11-04T01:09:29.590" v="3902" actId="313"/>
          <ac:spMkLst>
            <pc:docMk/>
            <pc:sldMk cId="2991514434" sldId="2134805337"/>
            <ac:spMk id="15" creationId="{6D33DA34-59DE-4D0A-A718-DB050FAEE2A6}"/>
          </ac:spMkLst>
        </pc:spChg>
        <pc:spChg chg="add mod">
          <ac:chgData name="Sun, Sean (NSB - CN/Chengdu)" userId="ef6d28fa-f6d2-46f2-a5dd-bebee851067d" providerId="ADAL" clId="{A08C34E7-8257-49D2-896E-843FDEDC47F4}" dt="2022-10-29T02:59:59.412" v="3722" actId="14100"/>
          <ac:spMkLst>
            <pc:docMk/>
            <pc:sldMk cId="2991514434" sldId="2134805337"/>
            <ac:spMk id="16" creationId="{52D8D8D8-C564-4CC0-AD27-7947FC514C2F}"/>
          </ac:spMkLst>
        </pc:spChg>
        <pc:spChg chg="add mod">
          <ac:chgData name="Sun, Sean (NSB - CN/Chengdu)" userId="ef6d28fa-f6d2-46f2-a5dd-bebee851067d" providerId="ADAL" clId="{A08C34E7-8257-49D2-896E-843FDEDC47F4}" dt="2022-10-29T03:00:02.905" v="3723" actId="14100"/>
          <ac:spMkLst>
            <pc:docMk/>
            <pc:sldMk cId="2991514434" sldId="2134805337"/>
            <ac:spMk id="17" creationId="{01CC618F-F996-4103-9E4E-3888A1B03240}"/>
          </ac:spMkLst>
        </pc:spChg>
        <pc:grpChg chg="add mod">
          <ac:chgData name="Sun, Sean (NSB - CN/Chengdu)" userId="ef6d28fa-f6d2-46f2-a5dd-bebee851067d" providerId="ADAL" clId="{A08C34E7-8257-49D2-896E-843FDEDC47F4}" dt="2022-10-24T00:57:59.597" v="2141" actId="164"/>
          <ac:grpSpMkLst>
            <pc:docMk/>
            <pc:sldMk cId="2991514434" sldId="2134805337"/>
            <ac:grpSpMk id="25" creationId="{872E9E9A-74AA-4B0C-9A14-72C695407A72}"/>
          </ac:grpSpMkLst>
        </pc:grpChg>
        <pc:picChg chg="mod">
          <ac:chgData name="Sun, Sean (NSB - CN/Chengdu)" userId="ef6d28fa-f6d2-46f2-a5dd-bebee851067d" providerId="ADAL" clId="{A08C34E7-8257-49D2-896E-843FDEDC47F4}" dt="2022-10-24T00:57:59.597" v="2141" actId="164"/>
          <ac:picMkLst>
            <pc:docMk/>
            <pc:sldMk cId="2991514434" sldId="2134805337"/>
            <ac:picMk id="9" creationId="{BE554363-C50A-4733-980B-A77731F5EC18}"/>
          </ac:picMkLst>
        </pc:picChg>
        <pc:cxnChg chg="add mod">
          <ac:chgData name="Sun, Sean (NSB - CN/Chengdu)" userId="ef6d28fa-f6d2-46f2-a5dd-bebee851067d" providerId="ADAL" clId="{A08C34E7-8257-49D2-896E-843FDEDC47F4}" dt="2022-11-04T01:10:09.271" v="3930" actId="1076"/>
          <ac:cxnSpMkLst>
            <pc:docMk/>
            <pc:sldMk cId="2991514434" sldId="2134805337"/>
            <ac:cxnSpMk id="6" creationId="{3E092F0C-CC81-4AC3-A004-8F778757B178}"/>
          </ac:cxnSpMkLst>
        </pc:cxnChg>
        <pc:cxnChg chg="add mod">
          <ac:chgData name="Sun, Sean (NSB - CN/Chengdu)" userId="ef6d28fa-f6d2-46f2-a5dd-bebee851067d" providerId="ADAL" clId="{A08C34E7-8257-49D2-896E-843FDEDC47F4}" dt="2022-10-24T00:57:59.597" v="2141" actId="164"/>
          <ac:cxnSpMkLst>
            <pc:docMk/>
            <pc:sldMk cId="2991514434" sldId="2134805337"/>
            <ac:cxnSpMk id="18" creationId="{1D8D193D-021F-4B13-A7DD-E0E9B9B25805}"/>
          </ac:cxnSpMkLst>
        </pc:cxnChg>
        <pc:cxnChg chg="add mod">
          <ac:chgData name="Sun, Sean (NSB - CN/Chengdu)" userId="ef6d28fa-f6d2-46f2-a5dd-bebee851067d" providerId="ADAL" clId="{A08C34E7-8257-49D2-896E-843FDEDC47F4}" dt="2022-10-29T02:59:20.613" v="3715" actId="404"/>
          <ac:cxnSpMkLst>
            <pc:docMk/>
            <pc:sldMk cId="2991514434" sldId="2134805337"/>
            <ac:cxnSpMk id="19" creationId="{74549DF4-1A07-4AFB-AAF0-5FF79E55E5E4}"/>
          </ac:cxnSpMkLst>
        </pc:cxnChg>
        <pc:cxnChg chg="add mod">
          <ac:chgData name="Sun, Sean (NSB - CN/Chengdu)" userId="ef6d28fa-f6d2-46f2-a5dd-bebee851067d" providerId="ADAL" clId="{A08C34E7-8257-49D2-896E-843FDEDC47F4}" dt="2022-10-24T00:57:59.597" v="2141" actId="164"/>
          <ac:cxnSpMkLst>
            <pc:docMk/>
            <pc:sldMk cId="2991514434" sldId="2134805337"/>
            <ac:cxnSpMk id="22" creationId="{545D3FA2-8ADE-45B6-B93D-FFB0439204C7}"/>
          </ac:cxnSpMkLst>
        </pc:cxnChg>
      </pc:sldChg>
      <pc:sldChg chg="addSp modSp mod ord">
        <pc:chgData name="Sun, Sean (NSB - CN/Chengdu)" userId="ef6d28fa-f6d2-46f2-a5dd-bebee851067d" providerId="ADAL" clId="{A08C34E7-8257-49D2-896E-843FDEDC47F4}" dt="2022-11-04T01:13:30.043" v="4037" actId="20577"/>
        <pc:sldMkLst>
          <pc:docMk/>
          <pc:sldMk cId="4142213410" sldId="2134805338"/>
        </pc:sldMkLst>
        <pc:spChg chg="mod">
          <ac:chgData name="Sun, Sean (NSB - CN/Chengdu)" userId="ef6d28fa-f6d2-46f2-a5dd-bebee851067d" providerId="ADAL" clId="{A08C34E7-8257-49D2-896E-843FDEDC47F4}" dt="2022-10-24T01:25:14.918" v="2997" actId="122"/>
          <ac:spMkLst>
            <pc:docMk/>
            <pc:sldMk cId="4142213410" sldId="2134805338"/>
            <ac:spMk id="3" creationId="{386E7346-F5C1-4FFD-9BD8-06F5A1C3B4F4}"/>
          </ac:spMkLst>
        </pc:spChg>
        <pc:spChg chg="mod">
          <ac:chgData name="Sun, Sean (NSB - CN/Chengdu)" userId="ef6d28fa-f6d2-46f2-a5dd-bebee851067d" providerId="ADAL" clId="{A08C34E7-8257-49D2-896E-843FDEDC47F4}" dt="2022-10-29T03:04:09.353" v="3767" actId="1076"/>
          <ac:spMkLst>
            <pc:docMk/>
            <pc:sldMk cId="4142213410" sldId="2134805338"/>
            <ac:spMk id="6" creationId="{CBAF5DEE-D638-44DA-9944-30D37030A29F}"/>
          </ac:spMkLst>
        </pc:spChg>
        <pc:spChg chg="mod">
          <ac:chgData name="Sun, Sean (NSB - CN/Chengdu)" userId="ef6d28fa-f6d2-46f2-a5dd-bebee851067d" providerId="ADAL" clId="{A08C34E7-8257-49D2-896E-843FDEDC47F4}" dt="2022-11-04T01:13:30.043" v="4037" actId="20577"/>
          <ac:spMkLst>
            <pc:docMk/>
            <pc:sldMk cId="4142213410" sldId="2134805338"/>
            <ac:spMk id="7" creationId="{856A3EA4-C74A-413D-9E44-E238D1BD9D44}"/>
          </ac:spMkLst>
        </pc:spChg>
        <pc:spChg chg="mod">
          <ac:chgData name="Sun, Sean (NSB - CN/Chengdu)" userId="ef6d28fa-f6d2-46f2-a5dd-bebee851067d" providerId="ADAL" clId="{A08C34E7-8257-49D2-896E-843FDEDC47F4}" dt="2022-11-04T01:13:09.623" v="4012" actId="20577"/>
          <ac:spMkLst>
            <pc:docMk/>
            <pc:sldMk cId="4142213410" sldId="2134805338"/>
            <ac:spMk id="8" creationId="{EA9B26C2-030C-4A6A-A45F-A44A9524621D}"/>
          </ac:spMkLst>
        </pc:spChg>
        <pc:spChg chg="mod">
          <ac:chgData name="Sun, Sean (NSB - CN/Chengdu)" userId="ef6d28fa-f6d2-46f2-a5dd-bebee851067d" providerId="ADAL" clId="{A08C34E7-8257-49D2-896E-843FDEDC47F4}" dt="2022-10-23T14:40:15.649" v="1289" actId="207"/>
          <ac:spMkLst>
            <pc:docMk/>
            <pc:sldMk cId="4142213410" sldId="2134805338"/>
            <ac:spMk id="9" creationId="{C16AA12B-8589-4D12-AF94-9E6DF13E971F}"/>
          </ac:spMkLst>
        </pc:spChg>
        <pc:cxnChg chg="add mod">
          <ac:chgData name="Sun, Sean (NSB - CN/Chengdu)" userId="ef6d28fa-f6d2-46f2-a5dd-bebee851067d" providerId="ADAL" clId="{A08C34E7-8257-49D2-896E-843FDEDC47F4}" dt="2022-10-29T03:04:20.580" v="3770" actId="14100"/>
          <ac:cxnSpMkLst>
            <pc:docMk/>
            <pc:sldMk cId="4142213410" sldId="2134805338"/>
            <ac:cxnSpMk id="10" creationId="{70860796-9587-4A87-B684-AE971BB2B3AE}"/>
          </ac:cxnSpMkLst>
        </pc:cxnChg>
        <pc:cxnChg chg="add mod">
          <ac:chgData name="Sun, Sean (NSB - CN/Chengdu)" userId="ef6d28fa-f6d2-46f2-a5dd-bebee851067d" providerId="ADAL" clId="{A08C34E7-8257-49D2-896E-843FDEDC47F4}" dt="2022-10-29T03:04:13.471" v="3768" actId="14100"/>
          <ac:cxnSpMkLst>
            <pc:docMk/>
            <pc:sldMk cId="4142213410" sldId="2134805338"/>
            <ac:cxnSpMk id="13" creationId="{7BC15847-F08E-476D-9413-6933231F46B4}"/>
          </ac:cxnSpMkLst>
        </pc:cxnChg>
        <pc:cxnChg chg="add mod">
          <ac:chgData name="Sun, Sean (NSB - CN/Chengdu)" userId="ef6d28fa-f6d2-46f2-a5dd-bebee851067d" providerId="ADAL" clId="{A08C34E7-8257-49D2-896E-843FDEDC47F4}" dt="2022-10-29T03:05:12.796" v="3777" actId="14100"/>
          <ac:cxnSpMkLst>
            <pc:docMk/>
            <pc:sldMk cId="4142213410" sldId="2134805338"/>
            <ac:cxnSpMk id="19" creationId="{FF42720B-B0FC-4C2C-9272-7D3E7621BE7B}"/>
          </ac:cxnSpMkLst>
        </pc:cxnChg>
        <pc:cxnChg chg="add mod">
          <ac:chgData name="Sun, Sean (NSB - CN/Chengdu)" userId="ef6d28fa-f6d2-46f2-a5dd-bebee851067d" providerId="ADAL" clId="{A08C34E7-8257-49D2-896E-843FDEDC47F4}" dt="2022-10-29T03:05:30.207" v="3780" actId="14100"/>
          <ac:cxnSpMkLst>
            <pc:docMk/>
            <pc:sldMk cId="4142213410" sldId="2134805338"/>
            <ac:cxnSpMk id="23" creationId="{B8401850-DE34-40FF-AB98-B2F364CD3799}"/>
          </ac:cxnSpMkLst>
        </pc:cxnChg>
        <pc:cxnChg chg="add mod">
          <ac:chgData name="Sun, Sean (NSB - CN/Chengdu)" userId="ef6d28fa-f6d2-46f2-a5dd-bebee851067d" providerId="ADAL" clId="{A08C34E7-8257-49D2-896E-843FDEDC47F4}" dt="2022-10-29T03:05:50.532" v="3784" actId="14100"/>
          <ac:cxnSpMkLst>
            <pc:docMk/>
            <pc:sldMk cId="4142213410" sldId="2134805338"/>
            <ac:cxnSpMk id="26" creationId="{738CD5D0-E85C-4268-B2BD-F62D24D0CAEB}"/>
          </ac:cxnSpMkLst>
        </pc:cxnChg>
      </pc:sldChg>
      <pc:sldChg chg="delSp modSp mod ord">
        <pc:chgData name="Sun, Sean (NSB - CN/Chengdu)" userId="ef6d28fa-f6d2-46f2-a5dd-bebee851067d" providerId="ADAL" clId="{A08C34E7-8257-49D2-896E-843FDEDC47F4}" dt="2022-11-04T01:11:27.364" v="3968" actId="1035"/>
        <pc:sldMkLst>
          <pc:docMk/>
          <pc:sldMk cId="2831084307" sldId="2134805340"/>
        </pc:sldMkLst>
        <pc:spChg chg="mod">
          <ac:chgData name="Sun, Sean (NSB - CN/Chengdu)" userId="ef6d28fa-f6d2-46f2-a5dd-bebee851067d" providerId="ADAL" clId="{A08C34E7-8257-49D2-896E-843FDEDC47F4}" dt="2022-10-24T01:32:52.139" v="3298" actId="20577"/>
          <ac:spMkLst>
            <pc:docMk/>
            <pc:sldMk cId="2831084307" sldId="2134805340"/>
            <ac:spMk id="3" creationId="{BE544A9F-EC4E-4B47-93E5-FE62D209775E}"/>
          </ac:spMkLst>
        </pc:spChg>
        <pc:spChg chg="mod">
          <ac:chgData name="Sun, Sean (NSB - CN/Chengdu)" userId="ef6d28fa-f6d2-46f2-a5dd-bebee851067d" providerId="ADAL" clId="{A08C34E7-8257-49D2-896E-843FDEDC47F4}" dt="2022-11-04T01:10:31.078" v="3932" actId="14100"/>
          <ac:spMkLst>
            <pc:docMk/>
            <pc:sldMk cId="2831084307" sldId="2134805340"/>
            <ac:spMk id="11" creationId="{72BD740D-C614-49D2-AF4E-1B7B0F1E093B}"/>
          </ac:spMkLst>
        </pc:spChg>
        <pc:spChg chg="del">
          <ac:chgData name="Sun, Sean (NSB - CN/Chengdu)" userId="ef6d28fa-f6d2-46f2-a5dd-bebee851067d" providerId="ADAL" clId="{A08C34E7-8257-49D2-896E-843FDEDC47F4}" dt="2022-10-24T01:25:41.568" v="3000" actId="478"/>
          <ac:spMkLst>
            <pc:docMk/>
            <pc:sldMk cId="2831084307" sldId="2134805340"/>
            <ac:spMk id="12" creationId="{78D5538A-6CA4-4F46-BF0E-49F49F625A23}"/>
          </ac:spMkLst>
        </pc:spChg>
        <pc:spChg chg="mod">
          <ac:chgData name="Sun, Sean (NSB - CN/Chengdu)" userId="ef6d28fa-f6d2-46f2-a5dd-bebee851067d" providerId="ADAL" clId="{A08C34E7-8257-49D2-896E-843FDEDC47F4}" dt="2022-11-04T01:11:27.364" v="3968" actId="1035"/>
          <ac:spMkLst>
            <pc:docMk/>
            <pc:sldMk cId="2831084307" sldId="2134805340"/>
            <ac:spMk id="14" creationId="{D1A5D15A-F5FE-4F5B-9CB2-7B483EDE8BDE}"/>
          </ac:spMkLst>
        </pc:spChg>
        <pc:spChg chg="mod">
          <ac:chgData name="Sun, Sean (NSB - CN/Chengdu)" userId="ef6d28fa-f6d2-46f2-a5dd-bebee851067d" providerId="ADAL" clId="{A08C34E7-8257-49D2-896E-843FDEDC47F4}" dt="2022-10-29T03:01:16.583" v="3735" actId="14100"/>
          <ac:spMkLst>
            <pc:docMk/>
            <pc:sldMk cId="2831084307" sldId="2134805340"/>
            <ac:spMk id="15" creationId="{6D33DA34-59DE-4D0A-A718-DB050FAEE2A6}"/>
          </ac:spMkLst>
        </pc:spChg>
        <pc:picChg chg="mod">
          <ac:chgData name="Sun, Sean (NSB - CN/Chengdu)" userId="ef6d28fa-f6d2-46f2-a5dd-bebee851067d" providerId="ADAL" clId="{A08C34E7-8257-49D2-896E-843FDEDC47F4}" dt="2022-11-04T01:11:21.389" v="3960" actId="1076"/>
          <ac:picMkLst>
            <pc:docMk/>
            <pc:sldMk cId="2831084307" sldId="2134805340"/>
            <ac:picMk id="5" creationId="{8DE102E8-4A28-46BB-B4DD-897A977F6B60}"/>
          </ac:picMkLst>
        </pc:picChg>
      </pc:sldChg>
      <pc:sldChg chg="addSp delSp modSp add mod">
        <pc:chgData name="Sun, Sean (NSB - CN/Chengdu)" userId="ef6d28fa-f6d2-46f2-a5dd-bebee851067d" providerId="ADAL" clId="{A08C34E7-8257-49D2-896E-843FDEDC47F4}" dt="2022-10-24T01:24:49.449" v="2993" actId="14100"/>
        <pc:sldMkLst>
          <pc:docMk/>
          <pc:sldMk cId="3572181044" sldId="2134805341"/>
        </pc:sldMkLst>
        <pc:spChg chg="mod">
          <ac:chgData name="Sun, Sean (NSB - CN/Chengdu)" userId="ef6d28fa-f6d2-46f2-a5dd-bebee851067d" providerId="ADAL" clId="{A08C34E7-8257-49D2-896E-843FDEDC47F4}" dt="2022-10-24T01:24:49.449" v="2993" actId="14100"/>
          <ac:spMkLst>
            <pc:docMk/>
            <pc:sldMk cId="3572181044" sldId="2134805341"/>
            <ac:spMk id="2" creationId="{0F030F2D-387E-4271-81FA-9F0F667E2EC9}"/>
          </ac:spMkLst>
        </pc:spChg>
        <pc:spChg chg="add del mod">
          <ac:chgData name="Sun, Sean (NSB - CN/Chengdu)" userId="ef6d28fa-f6d2-46f2-a5dd-bebee851067d" providerId="ADAL" clId="{A08C34E7-8257-49D2-896E-843FDEDC47F4}" dt="2022-10-23T14:55:03.540" v="1758" actId="478"/>
          <ac:spMkLst>
            <pc:docMk/>
            <pc:sldMk cId="3572181044" sldId="2134805341"/>
            <ac:spMk id="3" creationId="{C5780595-D415-48AD-9701-3FB5D518AAD2}"/>
          </ac:spMkLst>
        </pc:spChg>
        <pc:spChg chg="add mod">
          <ac:chgData name="Sun, Sean (NSB - CN/Chengdu)" userId="ef6d28fa-f6d2-46f2-a5dd-bebee851067d" providerId="ADAL" clId="{A08C34E7-8257-49D2-896E-843FDEDC47F4}" dt="2022-10-24T01:15:58.793" v="2723" actId="313"/>
          <ac:spMkLst>
            <pc:docMk/>
            <pc:sldMk cId="3572181044" sldId="2134805341"/>
            <ac:spMk id="7" creationId="{D3AE84DE-B96C-428B-B09F-7BB400AB87E1}"/>
          </ac:spMkLst>
        </pc:spChg>
        <pc:spChg chg="add mod">
          <ac:chgData name="Sun, Sean (NSB - CN/Chengdu)" userId="ef6d28fa-f6d2-46f2-a5dd-bebee851067d" providerId="ADAL" clId="{A08C34E7-8257-49D2-896E-843FDEDC47F4}" dt="2022-10-24T01:16:33.441" v="2785" actId="1076"/>
          <ac:spMkLst>
            <pc:docMk/>
            <pc:sldMk cId="3572181044" sldId="2134805341"/>
            <ac:spMk id="8" creationId="{04FE876D-3F3F-4819-826F-8180C2F60EC6}"/>
          </ac:spMkLst>
        </pc:spChg>
        <pc:spChg chg="del">
          <ac:chgData name="Sun, Sean (NSB - CN/Chengdu)" userId="ef6d28fa-f6d2-46f2-a5dd-bebee851067d" providerId="ADAL" clId="{A08C34E7-8257-49D2-896E-843FDEDC47F4}" dt="2022-10-24T01:14:42.482" v="2670" actId="478"/>
          <ac:spMkLst>
            <pc:docMk/>
            <pc:sldMk cId="3572181044" sldId="2134805341"/>
            <ac:spMk id="10" creationId="{5E68DC78-819C-4412-9C65-A9653CEC9DD7}"/>
          </ac:spMkLst>
        </pc:spChg>
        <pc:spChg chg="del">
          <ac:chgData name="Sun, Sean (NSB - CN/Chengdu)" userId="ef6d28fa-f6d2-46f2-a5dd-bebee851067d" providerId="ADAL" clId="{A08C34E7-8257-49D2-896E-843FDEDC47F4}" dt="2022-10-24T01:15:47.880" v="2722" actId="478"/>
          <ac:spMkLst>
            <pc:docMk/>
            <pc:sldMk cId="3572181044" sldId="2134805341"/>
            <ac:spMk id="11" creationId="{2AAA8EE5-D8F0-40BC-B2A3-F9F9E2F3CE1B}"/>
          </ac:spMkLst>
        </pc:spChg>
        <pc:picChg chg="del">
          <ac:chgData name="Sun, Sean (NSB - CN/Chengdu)" userId="ef6d28fa-f6d2-46f2-a5dd-bebee851067d" providerId="ADAL" clId="{A08C34E7-8257-49D2-896E-843FDEDC47F4}" dt="2022-10-23T14:55:01.140" v="1757" actId="478"/>
          <ac:picMkLst>
            <pc:docMk/>
            <pc:sldMk cId="3572181044" sldId="2134805341"/>
            <ac:picMk id="5" creationId="{590BCAB8-C256-4572-AFCF-A19B11BF95BB}"/>
          </ac:picMkLst>
        </pc:picChg>
        <pc:picChg chg="add mod">
          <ac:chgData name="Sun, Sean (NSB - CN/Chengdu)" userId="ef6d28fa-f6d2-46f2-a5dd-bebee851067d" providerId="ADAL" clId="{A08C34E7-8257-49D2-896E-843FDEDC47F4}" dt="2022-10-23T15:08:57.926" v="1760" actId="27614"/>
          <ac:picMkLst>
            <pc:docMk/>
            <pc:sldMk cId="3572181044" sldId="2134805341"/>
            <ac:picMk id="6" creationId="{4AC18DD3-EF81-4365-B437-2C74FA77CF29}"/>
          </ac:picMkLst>
        </pc:picChg>
        <pc:picChg chg="del">
          <ac:chgData name="Sun, Sean (NSB - CN/Chengdu)" userId="ef6d28fa-f6d2-46f2-a5dd-bebee851067d" providerId="ADAL" clId="{A08C34E7-8257-49D2-896E-843FDEDC47F4}" dt="2022-10-23T14:54:59.868" v="1756" actId="478"/>
          <ac:picMkLst>
            <pc:docMk/>
            <pc:sldMk cId="3572181044" sldId="2134805341"/>
            <ac:picMk id="7" creationId="{29C2FE52-63A2-4ABE-8A87-2D386B7A213F}"/>
          </ac:picMkLst>
        </pc:picChg>
      </pc:sldChg>
      <pc:sldChg chg="modSp del mod">
        <pc:chgData name="Sun, Sean (NSB - CN/Chengdu)" userId="ef6d28fa-f6d2-46f2-a5dd-bebee851067d" providerId="ADAL" clId="{A08C34E7-8257-49D2-896E-843FDEDC47F4}" dt="2022-10-23T14:25:26.057" v="1000" actId="47"/>
        <pc:sldMkLst>
          <pc:docMk/>
          <pc:sldMk cId="3891168233" sldId="2134805341"/>
        </pc:sldMkLst>
        <pc:spChg chg="mod">
          <ac:chgData name="Sun, Sean (NSB - CN/Chengdu)" userId="ef6d28fa-f6d2-46f2-a5dd-bebee851067d" providerId="ADAL" clId="{A08C34E7-8257-49D2-896E-843FDEDC47F4}" dt="2022-10-17T02:01:06.034" v="701" actId="6549"/>
          <ac:spMkLst>
            <pc:docMk/>
            <pc:sldMk cId="3891168233" sldId="2134805341"/>
            <ac:spMk id="3" creationId="{C7950364-FB8E-4502-8D05-32655608F0EC}"/>
          </ac:spMkLst>
        </pc:spChg>
        <pc:spChg chg="mod">
          <ac:chgData name="Sun, Sean (NSB - CN/Chengdu)" userId="ef6d28fa-f6d2-46f2-a5dd-bebee851067d" providerId="ADAL" clId="{A08C34E7-8257-49D2-896E-843FDEDC47F4}" dt="2022-10-17T02:01:14.083" v="708" actId="20577"/>
          <ac:spMkLst>
            <pc:docMk/>
            <pc:sldMk cId="3891168233" sldId="2134805341"/>
            <ac:spMk id="4" creationId="{3DA42B36-A92A-4F27-B695-2A130AC524C9}"/>
          </ac:spMkLst>
        </pc:spChg>
        <pc:spChg chg="mod">
          <ac:chgData name="Sun, Sean (NSB - CN/Chengdu)" userId="ef6d28fa-f6d2-46f2-a5dd-bebee851067d" providerId="ADAL" clId="{A08C34E7-8257-49D2-896E-843FDEDC47F4}" dt="2022-10-17T01:50:27.740" v="429" actId="1076"/>
          <ac:spMkLst>
            <pc:docMk/>
            <pc:sldMk cId="3891168233" sldId="2134805341"/>
            <ac:spMk id="10" creationId="{661BE9D7-FE33-4A08-8D1F-88CAEF13A736}"/>
          </ac:spMkLst>
        </pc:spChg>
        <pc:picChg chg="mod">
          <ac:chgData name="Sun, Sean (NSB - CN/Chengdu)" userId="ef6d28fa-f6d2-46f2-a5dd-bebee851067d" providerId="ADAL" clId="{A08C34E7-8257-49D2-896E-843FDEDC47F4}" dt="2022-10-17T01:50:31.964" v="430" actId="1076"/>
          <ac:picMkLst>
            <pc:docMk/>
            <pc:sldMk cId="3891168233" sldId="2134805341"/>
            <ac:picMk id="8" creationId="{5F2A5CEA-26C6-4949-9221-36439C8CB4F5}"/>
          </ac:picMkLst>
        </pc:picChg>
      </pc:sldChg>
      <pc:sldChg chg="addSp delSp modSp add mod">
        <pc:chgData name="Sun, Sean (NSB - CN/Chengdu)" userId="ef6d28fa-f6d2-46f2-a5dd-bebee851067d" providerId="ADAL" clId="{A08C34E7-8257-49D2-896E-843FDEDC47F4}" dt="2022-11-04T01:15:24.999" v="4144" actId="20577"/>
        <pc:sldMkLst>
          <pc:docMk/>
          <pc:sldMk cId="4046551230" sldId="2134805342"/>
        </pc:sldMkLst>
        <pc:spChg chg="mod">
          <ac:chgData name="Sun, Sean (NSB - CN/Chengdu)" userId="ef6d28fa-f6d2-46f2-a5dd-bebee851067d" providerId="ADAL" clId="{A08C34E7-8257-49D2-896E-843FDEDC47F4}" dt="2022-10-24T01:31:58.476" v="3280" actId="14100"/>
          <ac:spMkLst>
            <pc:docMk/>
            <pc:sldMk cId="4046551230" sldId="2134805342"/>
            <ac:spMk id="2" creationId="{0F030F2D-387E-4271-81FA-9F0F667E2EC9}"/>
          </ac:spMkLst>
        </pc:spChg>
        <pc:spChg chg="add mod">
          <ac:chgData name="Sun, Sean (NSB - CN/Chengdu)" userId="ef6d28fa-f6d2-46f2-a5dd-bebee851067d" providerId="ADAL" clId="{A08C34E7-8257-49D2-896E-843FDEDC47F4}" dt="2022-11-04T01:15:24.999" v="4144" actId="20577"/>
          <ac:spMkLst>
            <pc:docMk/>
            <pc:sldMk cId="4046551230" sldId="2134805342"/>
            <ac:spMk id="6" creationId="{060E8E38-47D3-4B30-9ED5-D6183B5AE50D}"/>
          </ac:spMkLst>
        </pc:spChg>
        <pc:spChg chg="add mod">
          <ac:chgData name="Sun, Sean (NSB - CN/Chengdu)" userId="ef6d28fa-f6d2-46f2-a5dd-bebee851067d" providerId="ADAL" clId="{A08C34E7-8257-49D2-896E-843FDEDC47F4}" dt="2022-11-04T01:14:38.153" v="4042" actId="14100"/>
          <ac:spMkLst>
            <pc:docMk/>
            <pc:sldMk cId="4046551230" sldId="2134805342"/>
            <ac:spMk id="7" creationId="{771B76A0-BFFF-4EB7-BAD1-5EB8F5FC5E3A}"/>
          </ac:spMkLst>
        </pc:spChg>
        <pc:spChg chg="add mod">
          <ac:chgData name="Sun, Sean (NSB - CN/Chengdu)" userId="ef6d28fa-f6d2-46f2-a5dd-bebee851067d" providerId="ADAL" clId="{A08C34E7-8257-49D2-896E-843FDEDC47F4}" dt="2022-10-24T01:18:19.415" v="2892" actId="1076"/>
          <ac:spMkLst>
            <pc:docMk/>
            <pc:sldMk cId="4046551230" sldId="2134805342"/>
            <ac:spMk id="8" creationId="{9BC4A51F-9679-41C9-BD92-C5289F6E51CB}"/>
          </ac:spMkLst>
        </pc:spChg>
        <pc:spChg chg="del">
          <ac:chgData name="Sun, Sean (NSB - CN/Chengdu)" userId="ef6d28fa-f6d2-46f2-a5dd-bebee851067d" providerId="ADAL" clId="{A08C34E7-8257-49D2-896E-843FDEDC47F4}" dt="2022-10-24T01:15:05.600" v="2681" actId="478"/>
          <ac:spMkLst>
            <pc:docMk/>
            <pc:sldMk cId="4046551230" sldId="2134805342"/>
            <ac:spMk id="9" creationId="{B3EEA657-8A23-401E-80B7-A79ACC95C0C5}"/>
          </ac:spMkLst>
        </pc:spChg>
        <pc:spChg chg="del">
          <ac:chgData name="Sun, Sean (NSB - CN/Chengdu)" userId="ef6d28fa-f6d2-46f2-a5dd-bebee851067d" providerId="ADAL" clId="{A08C34E7-8257-49D2-896E-843FDEDC47F4}" dt="2022-10-24T01:16:46.980" v="2786" actId="478"/>
          <ac:spMkLst>
            <pc:docMk/>
            <pc:sldMk cId="4046551230" sldId="2134805342"/>
            <ac:spMk id="10" creationId="{5E68DC78-819C-4412-9C65-A9653CEC9DD7}"/>
          </ac:spMkLst>
        </pc:spChg>
        <pc:spChg chg="del">
          <ac:chgData name="Sun, Sean (NSB - CN/Chengdu)" userId="ef6d28fa-f6d2-46f2-a5dd-bebee851067d" providerId="ADAL" clId="{A08C34E7-8257-49D2-896E-843FDEDC47F4}" dt="2022-10-24T01:15:00.164" v="2680" actId="478"/>
          <ac:spMkLst>
            <pc:docMk/>
            <pc:sldMk cId="4046551230" sldId="2134805342"/>
            <ac:spMk id="11" creationId="{2AAA8EE5-D8F0-40BC-B2A3-F9F9E2F3CE1B}"/>
          </ac:spMkLst>
        </pc:spChg>
        <pc:picChg chg="add mod">
          <ac:chgData name="Sun, Sean (NSB - CN/Chengdu)" userId="ef6d28fa-f6d2-46f2-a5dd-bebee851067d" providerId="ADAL" clId="{A08C34E7-8257-49D2-896E-843FDEDC47F4}" dt="2022-10-24T01:18:10.065" v="2891" actId="1076"/>
          <ac:picMkLst>
            <pc:docMk/>
            <pc:sldMk cId="4046551230" sldId="2134805342"/>
            <ac:picMk id="4" creationId="{5EAA4150-3DE7-4198-832A-328A009C4F3B}"/>
          </ac:picMkLst>
        </pc:picChg>
        <pc:picChg chg="del">
          <ac:chgData name="Sun, Sean (NSB - CN/Chengdu)" userId="ef6d28fa-f6d2-46f2-a5dd-bebee851067d" providerId="ADAL" clId="{A08C34E7-8257-49D2-896E-843FDEDC47F4}" dt="2022-10-23T15:09:06.560" v="1762" actId="478"/>
          <ac:picMkLst>
            <pc:docMk/>
            <pc:sldMk cId="4046551230" sldId="2134805342"/>
            <ac:picMk id="6" creationId="{4AC18DD3-EF81-4365-B437-2C74FA77CF29}"/>
          </ac:picMkLst>
        </pc:picChg>
      </pc:sldChg>
      <pc:sldMasterChg chg="modSp mod delSldLayout">
        <pc:chgData name="Sun, Sean (NSB - CN/Chengdu)" userId="ef6d28fa-f6d2-46f2-a5dd-bebee851067d" providerId="ADAL" clId="{A08C34E7-8257-49D2-896E-843FDEDC47F4}" dt="2022-10-29T02:47:24.366" v="3424" actId="6549"/>
        <pc:sldMasterMkLst>
          <pc:docMk/>
          <pc:sldMasterMk cId="0" sldId="2147483729"/>
        </pc:sldMasterMkLst>
        <pc:spChg chg="mod">
          <ac:chgData name="Sun, Sean (NSB - CN/Chengdu)" userId="ef6d28fa-f6d2-46f2-a5dd-bebee851067d" providerId="ADAL" clId="{A08C34E7-8257-49D2-896E-843FDEDC47F4}" dt="2022-10-29T02:47:24.366" v="3424" actId="6549"/>
          <ac:spMkLst>
            <pc:docMk/>
            <pc:sldMasterMk cId="0" sldId="2147483729"/>
            <ac:spMk id="14" creationId="{00000000-0000-0000-0000-000000000000}"/>
          </ac:spMkLst>
        </pc:spChg>
        <pc:spChg chg="mod">
          <ac:chgData name="Sun, Sean (NSB - CN/Chengdu)" userId="ef6d28fa-f6d2-46f2-a5dd-bebee851067d" providerId="ADAL" clId="{A08C34E7-8257-49D2-896E-843FDEDC47F4}" dt="2022-10-24T01:35:19.987" v="3371" actId="14100"/>
          <ac:spMkLst>
            <pc:docMk/>
            <pc:sldMasterMk cId="0" sldId="2147483729"/>
            <ac:spMk id="1026" creationId="{00000000-0000-0000-0000-000000000000}"/>
          </ac:spMkLst>
        </pc:spChg>
        <pc:sldLayoutChg chg="del">
          <pc:chgData name="Sun, Sean (NSB - CN/Chengdu)" userId="ef6d28fa-f6d2-46f2-a5dd-bebee851067d" providerId="ADAL" clId="{A08C34E7-8257-49D2-896E-843FDEDC47F4}" dt="2022-10-17T02:00:26.136" v="640" actId="47"/>
          <pc:sldLayoutMkLst>
            <pc:docMk/>
            <pc:sldMasterMk cId="0" sldId="2147483729"/>
            <pc:sldLayoutMk cId="1913046895" sldId="2147483939"/>
          </pc:sldLayoutMkLst>
        </pc:sldLayoutChg>
      </pc:sldMasterChg>
    </pc:docChg>
  </pc:docChgLst>
  <pc:docChgLst>
    <pc:chgData name="Sun, Sean (NSB - CN/Chengdu)" userId="ef6d28fa-f6d2-46f2-a5dd-bebee851067d" providerId="ADAL" clId="{2A5F9D48-9B8D-4F09-B362-DA72BBFCC643}"/>
    <pc:docChg chg="undo custSel addSld delSld modSld sldOrd modMainMaster">
      <pc:chgData name="Sun, Sean (NSB - CN/Chengdu)" userId="ef6d28fa-f6d2-46f2-a5dd-bebee851067d" providerId="ADAL" clId="{2A5F9D48-9B8D-4F09-B362-DA72BBFCC643}" dt="2022-08-22T03:34:13.551" v="6191" actId="20577"/>
      <pc:docMkLst>
        <pc:docMk/>
      </pc:docMkLst>
      <pc:sldChg chg="modSp mod">
        <pc:chgData name="Sun, Sean (NSB - CN/Chengdu)" userId="ef6d28fa-f6d2-46f2-a5dd-bebee851067d" providerId="ADAL" clId="{2A5F9D48-9B8D-4F09-B362-DA72BBFCC643}" dt="2022-08-21T15:17:33.234" v="5269" actId="20577"/>
        <pc:sldMkLst>
          <pc:docMk/>
          <pc:sldMk cId="0" sldId="303"/>
        </pc:sldMkLst>
        <pc:spChg chg="mod">
          <ac:chgData name="Sun, Sean (NSB - CN/Chengdu)" userId="ef6d28fa-f6d2-46f2-a5dd-bebee851067d" providerId="ADAL" clId="{2A5F9D48-9B8D-4F09-B362-DA72BBFCC643}" dt="2022-08-21T15:16:45.500" v="5250" actId="14100"/>
          <ac:spMkLst>
            <pc:docMk/>
            <pc:sldMk cId="0" sldId="303"/>
            <ac:spMk id="6147" creationId="{00000000-0000-0000-0000-000000000000}"/>
          </ac:spMkLst>
        </pc:spChg>
        <pc:spChg chg="mod">
          <ac:chgData name="Sun, Sean (NSB - CN/Chengdu)" userId="ef6d28fa-f6d2-46f2-a5dd-bebee851067d" providerId="ADAL" clId="{2A5F9D48-9B8D-4F09-B362-DA72BBFCC643}" dt="2022-08-21T15:17:33.234" v="5269" actId="20577"/>
          <ac:spMkLst>
            <pc:docMk/>
            <pc:sldMk cId="0" sldId="303"/>
            <ac:spMk id="9219" creationId="{00000000-0000-0000-0000-000000000000}"/>
          </ac:spMkLst>
        </pc:spChg>
      </pc:sldChg>
      <pc:sldChg chg="del">
        <pc:chgData name="Sun, Sean (NSB - CN/Chengdu)" userId="ef6d28fa-f6d2-46f2-a5dd-bebee851067d" providerId="ADAL" clId="{2A5F9D48-9B8D-4F09-B362-DA72BBFCC643}" dt="2022-08-11T10:02:42.159" v="155" actId="47"/>
        <pc:sldMkLst>
          <pc:docMk/>
          <pc:sldMk cId="2295271328" sldId="945"/>
        </pc:sldMkLst>
      </pc:sldChg>
      <pc:sldChg chg="del">
        <pc:chgData name="Sun, Sean (NSB - CN/Chengdu)" userId="ef6d28fa-f6d2-46f2-a5dd-bebee851067d" providerId="ADAL" clId="{2A5F9D48-9B8D-4F09-B362-DA72BBFCC643}" dt="2022-08-11T10:02:45.412" v="156" actId="47"/>
        <pc:sldMkLst>
          <pc:docMk/>
          <pc:sldMk cId="1885538960" sldId="946"/>
        </pc:sldMkLst>
      </pc:sldChg>
      <pc:sldChg chg="del">
        <pc:chgData name="Sun, Sean (NSB - CN/Chengdu)" userId="ef6d28fa-f6d2-46f2-a5dd-bebee851067d" providerId="ADAL" clId="{2A5F9D48-9B8D-4F09-B362-DA72BBFCC643}" dt="2022-08-11T10:02:39.513" v="154" actId="47"/>
        <pc:sldMkLst>
          <pc:docMk/>
          <pc:sldMk cId="3500110299" sldId="947"/>
        </pc:sldMkLst>
      </pc:sldChg>
      <pc:sldChg chg="addSp modSp new mod modNotesTx">
        <pc:chgData name="Sun, Sean (NSB - CN/Chengdu)" userId="ef6d28fa-f6d2-46f2-a5dd-bebee851067d" providerId="ADAL" clId="{2A5F9D48-9B8D-4F09-B362-DA72BBFCC643}" dt="2022-08-22T03:31:27.562" v="6076" actId="20577"/>
        <pc:sldMkLst>
          <pc:docMk/>
          <pc:sldMk cId="4043052908" sldId="948"/>
        </pc:sldMkLst>
        <pc:spChg chg="mod">
          <ac:chgData name="Sun, Sean (NSB - CN/Chengdu)" userId="ef6d28fa-f6d2-46f2-a5dd-bebee851067d" providerId="ADAL" clId="{2A5F9D48-9B8D-4F09-B362-DA72BBFCC643}" dt="2022-08-11T08:21:00.669" v="125"/>
          <ac:spMkLst>
            <pc:docMk/>
            <pc:sldMk cId="4043052908" sldId="948"/>
            <ac:spMk id="2" creationId="{6B426735-437F-4227-99C6-FC1CC966E165}"/>
          </ac:spMkLst>
        </pc:spChg>
        <pc:spChg chg="mod">
          <ac:chgData name="Sun, Sean (NSB - CN/Chengdu)" userId="ef6d28fa-f6d2-46f2-a5dd-bebee851067d" providerId="ADAL" clId="{2A5F9D48-9B8D-4F09-B362-DA72BBFCC643}" dt="2022-08-22T03:31:27.562" v="6076" actId="20577"/>
          <ac:spMkLst>
            <pc:docMk/>
            <pc:sldMk cId="4043052908" sldId="948"/>
            <ac:spMk id="3" creationId="{376873C0-1188-4A8B-9787-B1A4779DD8EA}"/>
          </ac:spMkLst>
        </pc:spChg>
        <pc:spChg chg="add mod">
          <ac:chgData name="Sun, Sean (NSB - CN/Chengdu)" userId="ef6d28fa-f6d2-46f2-a5dd-bebee851067d" providerId="ADAL" clId="{2A5F9D48-9B8D-4F09-B362-DA72BBFCC643}" dt="2022-08-21T11:10:52.461" v="3616" actId="20577"/>
          <ac:spMkLst>
            <pc:docMk/>
            <pc:sldMk cId="4043052908" sldId="948"/>
            <ac:spMk id="5" creationId="{6AEC5B9C-3088-4F2C-8F0B-72AF478AD77B}"/>
          </ac:spMkLst>
        </pc:spChg>
      </pc:sldChg>
      <pc:sldChg chg="addSp delSp modSp new mod ord">
        <pc:chgData name="Sun, Sean (NSB - CN/Chengdu)" userId="ef6d28fa-f6d2-46f2-a5dd-bebee851067d" providerId="ADAL" clId="{2A5F9D48-9B8D-4F09-B362-DA72BBFCC643}" dt="2022-08-14T09:10:03.204" v="3315" actId="20577"/>
        <pc:sldMkLst>
          <pc:docMk/>
          <pc:sldMk cId="4263282193" sldId="949"/>
        </pc:sldMkLst>
        <pc:spChg chg="mod">
          <ac:chgData name="Sun, Sean (NSB - CN/Chengdu)" userId="ef6d28fa-f6d2-46f2-a5dd-bebee851067d" providerId="ADAL" clId="{2A5F9D48-9B8D-4F09-B362-DA72BBFCC643}" dt="2022-08-11T15:23:29.470" v="2819" actId="1076"/>
          <ac:spMkLst>
            <pc:docMk/>
            <pc:sldMk cId="4263282193" sldId="949"/>
            <ac:spMk id="2" creationId="{979B1185-97F9-4BE0-9524-34844F83E044}"/>
          </ac:spMkLst>
        </pc:spChg>
        <pc:spChg chg="mod">
          <ac:chgData name="Sun, Sean (NSB - CN/Chengdu)" userId="ef6d28fa-f6d2-46f2-a5dd-bebee851067d" providerId="ADAL" clId="{2A5F9D48-9B8D-4F09-B362-DA72BBFCC643}" dt="2022-08-14T09:10:03.204" v="3315" actId="20577"/>
          <ac:spMkLst>
            <pc:docMk/>
            <pc:sldMk cId="4263282193" sldId="949"/>
            <ac:spMk id="3" creationId="{43AF2AB8-286F-481F-88C9-34FDE021E876}"/>
          </ac:spMkLst>
        </pc:spChg>
        <pc:spChg chg="add del mod">
          <ac:chgData name="Sun, Sean (NSB - CN/Chengdu)" userId="ef6d28fa-f6d2-46f2-a5dd-bebee851067d" providerId="ADAL" clId="{2A5F9D48-9B8D-4F09-B362-DA72BBFCC643}" dt="2022-08-11T10:02:04.935" v="148" actId="478"/>
          <ac:spMkLst>
            <pc:docMk/>
            <pc:sldMk cId="4263282193" sldId="949"/>
            <ac:spMk id="4" creationId="{559AA006-004F-4075-8530-F7E28863E43D}"/>
          </ac:spMkLst>
        </pc:spChg>
        <pc:spChg chg="add del mod">
          <ac:chgData name="Sun, Sean (NSB - CN/Chengdu)" userId="ef6d28fa-f6d2-46f2-a5dd-bebee851067d" providerId="ADAL" clId="{2A5F9D48-9B8D-4F09-B362-DA72BBFCC643}" dt="2022-08-11T10:02:04.935" v="148" actId="478"/>
          <ac:spMkLst>
            <pc:docMk/>
            <pc:sldMk cId="4263282193" sldId="949"/>
            <ac:spMk id="5" creationId="{1586801C-A47E-4BE3-AEE0-3744598248D3}"/>
          </ac:spMkLst>
        </pc:spChg>
        <pc:spChg chg="add del mod">
          <ac:chgData name="Sun, Sean (NSB - CN/Chengdu)" userId="ef6d28fa-f6d2-46f2-a5dd-bebee851067d" providerId="ADAL" clId="{2A5F9D48-9B8D-4F09-B362-DA72BBFCC643}" dt="2022-08-11T10:36:16.520" v="2130" actId="478"/>
          <ac:spMkLst>
            <pc:docMk/>
            <pc:sldMk cId="4263282193" sldId="949"/>
            <ac:spMk id="7" creationId="{EAFA5563-BF2F-4AA6-AD14-06A61A0E51D5}"/>
          </ac:spMkLst>
        </pc:spChg>
      </pc:sldChg>
      <pc:sldChg chg="addSp delSp modSp add mod ord">
        <pc:chgData name="Sun, Sean (NSB - CN/Chengdu)" userId="ef6d28fa-f6d2-46f2-a5dd-bebee851067d" providerId="ADAL" clId="{2A5F9D48-9B8D-4F09-B362-DA72BBFCC643}" dt="2022-08-22T03:34:13.551" v="6191" actId="20577"/>
        <pc:sldMkLst>
          <pc:docMk/>
          <pc:sldMk cId="3244000929" sldId="950"/>
        </pc:sldMkLst>
        <pc:spChg chg="mod">
          <ac:chgData name="Sun, Sean (NSB - CN/Chengdu)" userId="ef6d28fa-f6d2-46f2-a5dd-bebee851067d" providerId="ADAL" clId="{2A5F9D48-9B8D-4F09-B362-DA72BBFCC643}" dt="2022-08-11T10:06:14.830" v="197" actId="20577"/>
          <ac:spMkLst>
            <pc:docMk/>
            <pc:sldMk cId="3244000929" sldId="950"/>
            <ac:spMk id="2" creationId="{D6F9A58A-34DE-4257-B8E0-D5465187E40E}"/>
          </ac:spMkLst>
        </pc:spChg>
        <pc:spChg chg="mod">
          <ac:chgData name="Sun, Sean (NSB - CN/Chengdu)" userId="ef6d28fa-f6d2-46f2-a5dd-bebee851067d" providerId="ADAL" clId="{2A5F9D48-9B8D-4F09-B362-DA72BBFCC643}" dt="2022-08-22T03:33:58.080" v="6183" actId="6549"/>
          <ac:spMkLst>
            <pc:docMk/>
            <pc:sldMk cId="3244000929" sldId="950"/>
            <ac:spMk id="3" creationId="{E428FE7D-D230-4715-A6C8-93F6915F8A3A}"/>
          </ac:spMkLst>
        </pc:spChg>
        <pc:spChg chg="add mod">
          <ac:chgData name="Sun, Sean (NSB - CN/Chengdu)" userId="ef6d28fa-f6d2-46f2-a5dd-bebee851067d" providerId="ADAL" clId="{2A5F9D48-9B8D-4F09-B362-DA72BBFCC643}" dt="2022-08-22T03:34:13.551" v="6191" actId="20577"/>
          <ac:spMkLst>
            <pc:docMk/>
            <pc:sldMk cId="3244000929" sldId="950"/>
            <ac:spMk id="7" creationId="{DEAB76F8-F552-49F9-BD69-5D15318295E6}"/>
          </ac:spMkLst>
        </pc:spChg>
        <pc:spChg chg="add del mod">
          <ac:chgData name="Sun, Sean (NSB - CN/Chengdu)" userId="ef6d28fa-f6d2-46f2-a5dd-bebee851067d" providerId="ADAL" clId="{2A5F9D48-9B8D-4F09-B362-DA72BBFCC643}" dt="2022-08-11T10:12:13.232" v="378" actId="478"/>
          <ac:spMkLst>
            <pc:docMk/>
            <pc:sldMk cId="3244000929" sldId="950"/>
            <ac:spMk id="9" creationId="{6AAD1D02-CADB-4518-BA0F-ADD8044AA832}"/>
          </ac:spMkLst>
        </pc:spChg>
        <pc:picChg chg="del">
          <ac:chgData name="Sun, Sean (NSB - CN/Chengdu)" userId="ef6d28fa-f6d2-46f2-a5dd-bebee851067d" providerId="ADAL" clId="{2A5F9D48-9B8D-4F09-B362-DA72BBFCC643}" dt="2022-08-11T10:02:47.873" v="157" actId="478"/>
          <ac:picMkLst>
            <pc:docMk/>
            <pc:sldMk cId="3244000929" sldId="950"/>
            <ac:picMk id="4" creationId="{409DCC49-C0C8-4707-819E-24F58AE08636}"/>
          </ac:picMkLst>
        </pc:picChg>
        <pc:picChg chg="add mod">
          <ac:chgData name="Sun, Sean (NSB - CN/Chengdu)" userId="ef6d28fa-f6d2-46f2-a5dd-bebee851067d" providerId="ADAL" clId="{2A5F9D48-9B8D-4F09-B362-DA72BBFCC643}" dt="2022-08-11T10:28:40.346" v="1490" actId="1076"/>
          <ac:picMkLst>
            <pc:docMk/>
            <pc:sldMk cId="3244000929" sldId="950"/>
            <ac:picMk id="6" creationId="{1A797EC6-48EC-494B-AF20-181C0CA49C49}"/>
          </ac:picMkLst>
        </pc:picChg>
        <pc:picChg chg="del">
          <ac:chgData name="Sun, Sean (NSB - CN/Chengdu)" userId="ef6d28fa-f6d2-46f2-a5dd-bebee851067d" providerId="ADAL" clId="{2A5F9D48-9B8D-4F09-B362-DA72BBFCC643}" dt="2022-08-11T10:02:55.973" v="162" actId="478"/>
          <ac:picMkLst>
            <pc:docMk/>
            <pc:sldMk cId="3244000929" sldId="950"/>
            <ac:picMk id="12" creationId="{2A8D5AD4-31A1-49C6-9618-D42A23D6DD99}"/>
          </ac:picMkLst>
        </pc:picChg>
        <pc:picChg chg="del">
          <ac:chgData name="Sun, Sean (NSB - CN/Chengdu)" userId="ef6d28fa-f6d2-46f2-a5dd-bebee851067d" providerId="ADAL" clId="{2A5F9D48-9B8D-4F09-B362-DA72BBFCC643}" dt="2022-08-11T10:02:56.689" v="163" actId="478"/>
          <ac:picMkLst>
            <pc:docMk/>
            <pc:sldMk cId="3244000929" sldId="950"/>
            <ac:picMk id="13" creationId="{F4B176B6-C387-4F36-AE6D-654B36EF5C8E}"/>
          </ac:picMkLst>
        </pc:picChg>
      </pc:sldChg>
      <pc:sldChg chg="modSp add del mod ord">
        <pc:chgData name="Sun, Sean (NSB - CN/Chengdu)" userId="ef6d28fa-f6d2-46f2-a5dd-bebee851067d" providerId="ADAL" clId="{2A5F9D48-9B8D-4F09-B362-DA72BBFCC643}" dt="2022-08-11T10:37:51.079" v="2325" actId="47"/>
        <pc:sldMkLst>
          <pc:docMk/>
          <pc:sldMk cId="2068567331" sldId="951"/>
        </pc:sldMkLst>
        <pc:spChg chg="mod">
          <ac:chgData name="Sun, Sean (NSB - CN/Chengdu)" userId="ef6d28fa-f6d2-46f2-a5dd-bebee851067d" providerId="ADAL" clId="{2A5F9D48-9B8D-4F09-B362-DA72BBFCC643}" dt="2022-08-11T10:05:32.120" v="186" actId="20577"/>
          <ac:spMkLst>
            <pc:docMk/>
            <pc:sldMk cId="2068567331" sldId="951"/>
            <ac:spMk id="3" creationId="{43AF2AB8-286F-481F-88C9-34FDE021E876}"/>
          </ac:spMkLst>
        </pc:spChg>
      </pc:sldChg>
      <pc:sldChg chg="add del ord">
        <pc:chgData name="Sun, Sean (NSB - CN/Chengdu)" userId="ef6d28fa-f6d2-46f2-a5dd-bebee851067d" providerId="ADAL" clId="{2A5F9D48-9B8D-4F09-B362-DA72BBFCC643}" dt="2022-08-11T10:37:50.580" v="2324" actId="47"/>
        <pc:sldMkLst>
          <pc:docMk/>
          <pc:sldMk cId="3083492764" sldId="952"/>
        </pc:sldMkLst>
      </pc:sldChg>
      <pc:sldChg chg="delSp modSp add mod">
        <pc:chgData name="Sun, Sean (NSB - CN/Chengdu)" userId="ef6d28fa-f6d2-46f2-a5dd-bebee851067d" providerId="ADAL" clId="{2A5F9D48-9B8D-4F09-B362-DA72BBFCC643}" dt="2022-08-22T03:31:50.969" v="6077" actId="20577"/>
        <pc:sldMkLst>
          <pc:docMk/>
          <pc:sldMk cId="3933656217" sldId="953"/>
        </pc:sldMkLst>
        <pc:spChg chg="mod">
          <ac:chgData name="Sun, Sean (NSB - CN/Chengdu)" userId="ef6d28fa-f6d2-46f2-a5dd-bebee851067d" providerId="ADAL" clId="{2A5F9D48-9B8D-4F09-B362-DA72BBFCC643}" dt="2022-08-11T10:29:23.937" v="1500" actId="20577"/>
          <ac:spMkLst>
            <pc:docMk/>
            <pc:sldMk cId="3933656217" sldId="953"/>
            <ac:spMk id="2" creationId="{D6F9A58A-34DE-4257-B8E0-D5465187E40E}"/>
          </ac:spMkLst>
        </pc:spChg>
        <pc:spChg chg="mod">
          <ac:chgData name="Sun, Sean (NSB - CN/Chengdu)" userId="ef6d28fa-f6d2-46f2-a5dd-bebee851067d" providerId="ADAL" clId="{2A5F9D48-9B8D-4F09-B362-DA72BBFCC643}" dt="2022-08-22T03:31:50.969" v="6077" actId="20577"/>
          <ac:spMkLst>
            <pc:docMk/>
            <pc:sldMk cId="3933656217" sldId="953"/>
            <ac:spMk id="3" creationId="{E428FE7D-D230-4715-A6C8-93F6915F8A3A}"/>
          </ac:spMkLst>
        </pc:spChg>
        <pc:picChg chg="del">
          <ac:chgData name="Sun, Sean (NSB - CN/Chengdu)" userId="ef6d28fa-f6d2-46f2-a5dd-bebee851067d" providerId="ADAL" clId="{2A5F9D48-9B8D-4F09-B362-DA72BBFCC643}" dt="2022-08-11T10:15:31.159" v="708" actId="478"/>
          <ac:picMkLst>
            <pc:docMk/>
            <pc:sldMk cId="3933656217" sldId="953"/>
            <ac:picMk id="6" creationId="{1A797EC6-48EC-494B-AF20-181C0CA49C49}"/>
          </ac:picMkLst>
        </pc:picChg>
      </pc:sldChg>
      <pc:sldChg chg="delSp modSp add mod">
        <pc:chgData name="Sun, Sean (NSB - CN/Chengdu)" userId="ef6d28fa-f6d2-46f2-a5dd-bebee851067d" providerId="ADAL" clId="{2A5F9D48-9B8D-4F09-B362-DA72BBFCC643}" dt="2022-08-21T15:27:30.618" v="5929"/>
        <pc:sldMkLst>
          <pc:docMk/>
          <pc:sldMk cId="77089478" sldId="954"/>
        </pc:sldMkLst>
        <pc:spChg chg="mod">
          <ac:chgData name="Sun, Sean (NSB - CN/Chengdu)" userId="ef6d28fa-f6d2-46f2-a5dd-bebee851067d" providerId="ADAL" clId="{2A5F9D48-9B8D-4F09-B362-DA72BBFCC643}" dt="2022-08-20T09:08:59.951" v="3575" actId="20577"/>
          <ac:spMkLst>
            <pc:docMk/>
            <pc:sldMk cId="77089478" sldId="954"/>
            <ac:spMk id="2" creationId="{D6F9A58A-34DE-4257-B8E0-D5465187E40E}"/>
          </ac:spMkLst>
        </pc:spChg>
        <pc:spChg chg="mod">
          <ac:chgData name="Sun, Sean (NSB - CN/Chengdu)" userId="ef6d28fa-f6d2-46f2-a5dd-bebee851067d" providerId="ADAL" clId="{2A5F9D48-9B8D-4F09-B362-DA72BBFCC643}" dt="2022-08-21T15:26:25.839" v="5880" actId="14100"/>
          <ac:spMkLst>
            <pc:docMk/>
            <pc:sldMk cId="77089478" sldId="954"/>
            <ac:spMk id="3" creationId="{E428FE7D-D230-4715-A6C8-93F6915F8A3A}"/>
          </ac:spMkLst>
        </pc:spChg>
        <pc:spChg chg="del mod">
          <ac:chgData name="Sun, Sean (NSB - CN/Chengdu)" userId="ef6d28fa-f6d2-46f2-a5dd-bebee851067d" providerId="ADAL" clId="{2A5F9D48-9B8D-4F09-B362-DA72BBFCC643}" dt="2022-08-21T15:27:30.618" v="5929"/>
          <ac:spMkLst>
            <pc:docMk/>
            <pc:sldMk cId="77089478" sldId="954"/>
            <ac:spMk id="7" creationId="{DEAB76F8-F552-49F9-BD69-5D15318295E6}"/>
          </ac:spMkLst>
        </pc:spChg>
        <pc:picChg chg="del">
          <ac:chgData name="Sun, Sean (NSB - CN/Chengdu)" userId="ef6d28fa-f6d2-46f2-a5dd-bebee851067d" providerId="ADAL" clId="{2A5F9D48-9B8D-4F09-B362-DA72BBFCC643}" dt="2022-08-21T11:11:29.890" v="3617" actId="478"/>
          <ac:picMkLst>
            <pc:docMk/>
            <pc:sldMk cId="77089478" sldId="954"/>
            <ac:picMk id="6" creationId="{1A797EC6-48EC-494B-AF20-181C0CA49C49}"/>
          </ac:picMkLst>
        </pc:picChg>
      </pc:sldChg>
      <pc:sldChg chg="modSp new mod">
        <pc:chgData name="Sun, Sean (NSB - CN/Chengdu)" userId="ef6d28fa-f6d2-46f2-a5dd-bebee851067d" providerId="ADAL" clId="{2A5F9D48-9B8D-4F09-B362-DA72BBFCC643}" dt="2022-08-21T15:29:46.702" v="5992" actId="6549"/>
        <pc:sldMkLst>
          <pc:docMk/>
          <pc:sldMk cId="2162023652" sldId="955"/>
        </pc:sldMkLst>
        <pc:spChg chg="mod">
          <ac:chgData name="Sun, Sean (NSB - CN/Chengdu)" userId="ef6d28fa-f6d2-46f2-a5dd-bebee851067d" providerId="ADAL" clId="{2A5F9D48-9B8D-4F09-B362-DA72BBFCC643}" dt="2022-08-21T15:26:59.399" v="5890" actId="20577"/>
          <ac:spMkLst>
            <pc:docMk/>
            <pc:sldMk cId="2162023652" sldId="955"/>
            <ac:spMk id="2" creationId="{CA1CC783-F6BA-497D-A973-927DF939F008}"/>
          </ac:spMkLst>
        </pc:spChg>
        <pc:spChg chg="mod">
          <ac:chgData name="Sun, Sean (NSB - CN/Chengdu)" userId="ef6d28fa-f6d2-46f2-a5dd-bebee851067d" providerId="ADAL" clId="{2A5F9D48-9B8D-4F09-B362-DA72BBFCC643}" dt="2022-08-21T15:29:46.702" v="5992" actId="6549"/>
          <ac:spMkLst>
            <pc:docMk/>
            <pc:sldMk cId="2162023652" sldId="955"/>
            <ac:spMk id="3" creationId="{467B0B97-4AA4-43F0-905B-D0C8D7B5BC08}"/>
          </ac:spMkLst>
        </pc:spChg>
      </pc:sldChg>
      <pc:sldMasterChg chg="modSp mod">
        <pc:chgData name="Sun, Sean (NSB - CN/Chengdu)" userId="ef6d28fa-f6d2-46f2-a5dd-bebee851067d" providerId="ADAL" clId="{2A5F9D48-9B8D-4F09-B362-DA72BBFCC643}" dt="2022-08-21T15:17:54.450" v="5282" actId="14100"/>
        <pc:sldMasterMkLst>
          <pc:docMk/>
          <pc:sldMasterMk cId="0" sldId="2147483729"/>
        </pc:sldMasterMkLst>
        <pc:spChg chg="mod">
          <ac:chgData name="Sun, Sean (NSB - CN/Chengdu)" userId="ef6d28fa-f6d2-46f2-a5dd-bebee851067d" providerId="ADAL" clId="{2A5F9D48-9B8D-4F09-B362-DA72BBFCC643}" dt="2022-08-21T15:17:49.949" v="5281" actId="14100"/>
          <ac:spMkLst>
            <pc:docMk/>
            <pc:sldMasterMk cId="0" sldId="2147483729"/>
            <ac:spMk id="14" creationId="{00000000-0000-0000-0000-000000000000}"/>
          </ac:spMkLst>
        </pc:spChg>
        <pc:spChg chg="mod">
          <ac:chgData name="Sun, Sean (NSB - CN/Chengdu)" userId="ef6d28fa-f6d2-46f2-a5dd-bebee851067d" providerId="ADAL" clId="{2A5F9D48-9B8D-4F09-B362-DA72BBFCC643}" dt="2022-08-21T15:17:54.450" v="5282" actId="14100"/>
          <ac:spMkLst>
            <pc:docMk/>
            <pc:sldMasterMk cId="0" sldId="2147483729"/>
            <ac:spMk id="1026" creationId="{00000000-0000-0000-0000-000000000000}"/>
          </ac:spMkLst>
        </pc:spChg>
      </pc:sldMasterChg>
    </pc:docChg>
  </pc:docChgLst>
  <pc:docChgLst>
    <pc:chgData name="Sean Sun (NSB)" userId="ef6d28fa-f6d2-46f2-a5dd-bebee851067d" providerId="ADAL" clId="{F27827E6-1657-4971-B567-4820BB3D2A39}"/>
    <pc:docChg chg="undo custSel addSld modSld modMainMaster">
      <pc:chgData name="Sean Sun (NSB)" userId="ef6d28fa-f6d2-46f2-a5dd-bebee851067d" providerId="ADAL" clId="{F27827E6-1657-4971-B567-4820BB3D2A39}" dt="2023-01-06T12:12:31.639" v="1508" actId="20577"/>
      <pc:docMkLst>
        <pc:docMk/>
      </pc:docMkLst>
      <pc:sldChg chg="modSp mod">
        <pc:chgData name="Sean Sun (NSB)" userId="ef6d28fa-f6d2-46f2-a5dd-bebee851067d" providerId="ADAL" clId="{F27827E6-1657-4971-B567-4820BB3D2A39}" dt="2023-01-05T10:08:31.046" v="893" actId="20577"/>
        <pc:sldMkLst>
          <pc:docMk/>
          <pc:sldMk cId="0" sldId="303"/>
        </pc:sldMkLst>
        <pc:spChg chg="mod">
          <ac:chgData name="Sean Sun (NSB)" userId="ef6d28fa-f6d2-46f2-a5dd-bebee851067d" providerId="ADAL" clId="{F27827E6-1657-4971-B567-4820BB3D2A39}" dt="2023-01-05T10:08:31.046" v="893" actId="20577"/>
          <ac:spMkLst>
            <pc:docMk/>
            <pc:sldMk cId="0" sldId="303"/>
            <ac:spMk id="9219" creationId="{00000000-0000-0000-0000-000000000000}"/>
          </ac:spMkLst>
        </pc:spChg>
      </pc:sldChg>
      <pc:sldChg chg="addSp modSp mod">
        <pc:chgData name="Sean Sun (NSB)" userId="ef6d28fa-f6d2-46f2-a5dd-bebee851067d" providerId="ADAL" clId="{F27827E6-1657-4971-B567-4820BB3D2A39}" dt="2023-01-06T11:57:59.972" v="930" actId="20577"/>
        <pc:sldMkLst>
          <pc:docMk/>
          <pc:sldMk cId="4043052908" sldId="948"/>
        </pc:sldMkLst>
        <pc:spChg chg="mod">
          <ac:chgData name="Sean Sun (NSB)" userId="ef6d28fa-f6d2-46f2-a5dd-bebee851067d" providerId="ADAL" clId="{F27827E6-1657-4971-B567-4820BB3D2A39}" dt="2023-01-06T11:57:59.972" v="930" actId="20577"/>
          <ac:spMkLst>
            <pc:docMk/>
            <pc:sldMk cId="4043052908" sldId="948"/>
            <ac:spMk id="3" creationId="{376873C0-1188-4A8B-9787-B1A4779DD8EA}"/>
          </ac:spMkLst>
        </pc:spChg>
        <pc:spChg chg="add mod">
          <ac:chgData name="Sean Sun (NSB)" userId="ef6d28fa-f6d2-46f2-a5dd-bebee851067d" providerId="ADAL" clId="{F27827E6-1657-4971-B567-4820BB3D2A39}" dt="2023-01-05T10:07:43.067" v="887" actId="1076"/>
          <ac:spMkLst>
            <pc:docMk/>
            <pc:sldMk cId="4043052908" sldId="948"/>
            <ac:spMk id="5" creationId="{77A847E7-2981-4C73-98E0-E46907C7D735}"/>
          </ac:spMkLst>
        </pc:spChg>
      </pc:sldChg>
      <pc:sldChg chg="addSp delSp modSp add mod">
        <pc:chgData name="Sean Sun (NSB)" userId="ef6d28fa-f6d2-46f2-a5dd-bebee851067d" providerId="ADAL" clId="{F27827E6-1657-4971-B567-4820BB3D2A39}" dt="2023-01-06T12:12:31.639" v="1508" actId="20577"/>
        <pc:sldMkLst>
          <pc:docMk/>
          <pc:sldMk cId="3805521891" sldId="2134805343"/>
        </pc:sldMkLst>
        <pc:spChg chg="mod">
          <ac:chgData name="Sean Sun (NSB)" userId="ef6d28fa-f6d2-46f2-a5dd-bebee851067d" providerId="ADAL" clId="{F27827E6-1657-4971-B567-4820BB3D2A39}" dt="2023-01-06T12:12:09.368" v="1507" actId="6549"/>
          <ac:spMkLst>
            <pc:docMk/>
            <pc:sldMk cId="3805521891" sldId="2134805343"/>
            <ac:spMk id="2" creationId="{0F030F2D-387E-4271-81FA-9F0F667E2EC9}"/>
          </ac:spMkLst>
        </pc:spChg>
        <pc:spChg chg="mod">
          <ac:chgData name="Sean Sun (NSB)" userId="ef6d28fa-f6d2-46f2-a5dd-bebee851067d" providerId="ADAL" clId="{F27827E6-1657-4971-B567-4820BB3D2A39}" dt="2023-01-06T12:09:19.661" v="1399" actId="1035"/>
          <ac:spMkLst>
            <pc:docMk/>
            <pc:sldMk cId="3805521891" sldId="2134805343"/>
            <ac:spMk id="6" creationId="{060E8E38-47D3-4B30-9ED5-D6183B5AE50D}"/>
          </ac:spMkLst>
        </pc:spChg>
        <pc:spChg chg="mod ord">
          <ac:chgData name="Sean Sun (NSB)" userId="ef6d28fa-f6d2-46f2-a5dd-bebee851067d" providerId="ADAL" clId="{F27827E6-1657-4971-B567-4820BB3D2A39}" dt="2023-01-06T12:09:19.661" v="1399" actId="1035"/>
          <ac:spMkLst>
            <pc:docMk/>
            <pc:sldMk cId="3805521891" sldId="2134805343"/>
            <ac:spMk id="7" creationId="{771B76A0-BFFF-4EB7-BAD1-5EB8F5FC5E3A}"/>
          </ac:spMkLst>
        </pc:spChg>
        <pc:spChg chg="del mod">
          <ac:chgData name="Sean Sun (NSB)" userId="ef6d28fa-f6d2-46f2-a5dd-bebee851067d" providerId="ADAL" clId="{F27827E6-1657-4971-B567-4820BB3D2A39}" dt="2023-01-03T03:44:33.266" v="131" actId="478"/>
          <ac:spMkLst>
            <pc:docMk/>
            <pc:sldMk cId="3805521891" sldId="2134805343"/>
            <ac:spMk id="8" creationId="{9BC4A51F-9679-41C9-BD92-C5289F6E51CB}"/>
          </ac:spMkLst>
        </pc:spChg>
        <pc:spChg chg="add mod">
          <ac:chgData name="Sean Sun (NSB)" userId="ef6d28fa-f6d2-46f2-a5dd-bebee851067d" providerId="ADAL" clId="{F27827E6-1657-4971-B567-4820BB3D2A39}" dt="2023-01-06T11:58:31.344" v="938" actId="6549"/>
          <ac:spMkLst>
            <pc:docMk/>
            <pc:sldMk cId="3805521891" sldId="2134805343"/>
            <ac:spMk id="11" creationId="{8AE8033A-81E3-49EC-B03F-41CB2D7B97FF}"/>
          </ac:spMkLst>
        </pc:spChg>
        <pc:spChg chg="add mod">
          <ac:chgData name="Sean Sun (NSB)" userId="ef6d28fa-f6d2-46f2-a5dd-bebee851067d" providerId="ADAL" clId="{F27827E6-1657-4971-B567-4820BB3D2A39}" dt="2023-01-06T12:12:31.639" v="1508" actId="20577"/>
          <ac:spMkLst>
            <pc:docMk/>
            <pc:sldMk cId="3805521891" sldId="2134805343"/>
            <ac:spMk id="13" creationId="{28A2C836-E790-4840-B622-0B4C7C4FAE00}"/>
          </ac:spMkLst>
        </pc:spChg>
        <pc:spChg chg="add mod">
          <ac:chgData name="Sean Sun (NSB)" userId="ef6d28fa-f6d2-46f2-a5dd-bebee851067d" providerId="ADAL" clId="{F27827E6-1657-4971-B567-4820BB3D2A39}" dt="2023-01-06T12:09:19.661" v="1399" actId="1035"/>
          <ac:spMkLst>
            <pc:docMk/>
            <pc:sldMk cId="3805521891" sldId="2134805343"/>
            <ac:spMk id="14" creationId="{069D11B9-9D53-409A-A1B1-6F8756C1A212}"/>
          </ac:spMkLst>
        </pc:spChg>
        <pc:spChg chg="add mod">
          <ac:chgData name="Sean Sun (NSB)" userId="ef6d28fa-f6d2-46f2-a5dd-bebee851067d" providerId="ADAL" clId="{F27827E6-1657-4971-B567-4820BB3D2A39}" dt="2023-01-06T12:09:26.012" v="1400" actId="14100"/>
          <ac:spMkLst>
            <pc:docMk/>
            <pc:sldMk cId="3805521891" sldId="2134805343"/>
            <ac:spMk id="15" creationId="{1C9F93EC-E57B-4CB6-B93E-EFE4D73EE87E}"/>
          </ac:spMkLst>
        </pc:spChg>
        <pc:spChg chg="add del mod">
          <ac:chgData name="Sean Sun (NSB)" userId="ef6d28fa-f6d2-46f2-a5dd-bebee851067d" providerId="ADAL" clId="{F27827E6-1657-4971-B567-4820BB3D2A39}" dt="2023-01-06T12:08:52.414" v="1366" actId="478"/>
          <ac:spMkLst>
            <pc:docMk/>
            <pc:sldMk cId="3805521891" sldId="2134805343"/>
            <ac:spMk id="19" creationId="{A0A98C3F-1C44-4189-9AD7-AE8B3DA0CB94}"/>
          </ac:spMkLst>
        </pc:spChg>
        <pc:spChg chg="add mod">
          <ac:chgData name="Sean Sun (NSB)" userId="ef6d28fa-f6d2-46f2-a5dd-bebee851067d" providerId="ADAL" clId="{F27827E6-1657-4971-B567-4820BB3D2A39}" dt="2023-01-06T12:11:53.790" v="1503" actId="6549"/>
          <ac:spMkLst>
            <pc:docMk/>
            <pc:sldMk cId="3805521891" sldId="2134805343"/>
            <ac:spMk id="25" creationId="{42FB2ACD-A312-4D75-A74D-57EDD0E816C7}"/>
          </ac:spMkLst>
        </pc:spChg>
        <pc:picChg chg="add mod">
          <ac:chgData name="Sean Sun (NSB)" userId="ef6d28fa-f6d2-46f2-a5dd-bebee851067d" providerId="ADAL" clId="{F27827E6-1657-4971-B567-4820BB3D2A39}" dt="2023-01-06T12:09:19.661" v="1399" actId="1035"/>
          <ac:picMkLst>
            <pc:docMk/>
            <pc:sldMk cId="3805521891" sldId="2134805343"/>
            <ac:picMk id="4" creationId="{222B0338-9D3C-4E1E-B29E-7D159A7CF999}"/>
          </ac:picMkLst>
        </pc:picChg>
        <pc:picChg chg="del">
          <ac:chgData name="Sean Sun (NSB)" userId="ef6d28fa-f6d2-46f2-a5dd-bebee851067d" providerId="ADAL" clId="{F27827E6-1657-4971-B567-4820BB3D2A39}" dt="2023-01-03T03:41:11.770" v="84" actId="478"/>
          <ac:picMkLst>
            <pc:docMk/>
            <pc:sldMk cId="3805521891" sldId="2134805343"/>
            <ac:picMk id="4" creationId="{5EAA4150-3DE7-4198-832A-328A009C4F3B}"/>
          </ac:picMkLst>
        </pc:picChg>
        <pc:picChg chg="add del mod">
          <ac:chgData name="Sean Sun (NSB)" userId="ef6d28fa-f6d2-46f2-a5dd-bebee851067d" providerId="ADAL" clId="{F27827E6-1657-4971-B567-4820BB3D2A39}" dt="2023-01-03T03:41:35.227" v="88" actId="478"/>
          <ac:picMkLst>
            <pc:docMk/>
            <pc:sldMk cId="3805521891" sldId="2134805343"/>
            <ac:picMk id="5" creationId="{09A5135F-FE30-465E-B885-888FF2DADC7D}"/>
          </ac:picMkLst>
        </pc:picChg>
        <pc:picChg chg="add mod">
          <ac:chgData name="Sean Sun (NSB)" userId="ef6d28fa-f6d2-46f2-a5dd-bebee851067d" providerId="ADAL" clId="{F27827E6-1657-4971-B567-4820BB3D2A39}" dt="2023-01-06T12:09:19.661" v="1399" actId="1035"/>
          <ac:picMkLst>
            <pc:docMk/>
            <pc:sldMk cId="3805521891" sldId="2134805343"/>
            <ac:picMk id="10" creationId="{4509453A-7B1E-44A9-85BB-D170B1CEFCCE}"/>
          </ac:picMkLst>
        </pc:picChg>
        <pc:picChg chg="add mod">
          <ac:chgData name="Sean Sun (NSB)" userId="ef6d28fa-f6d2-46f2-a5dd-bebee851067d" providerId="ADAL" clId="{F27827E6-1657-4971-B567-4820BB3D2A39}" dt="2023-01-06T12:09:19.661" v="1399" actId="1035"/>
          <ac:picMkLst>
            <pc:docMk/>
            <pc:sldMk cId="3805521891" sldId="2134805343"/>
            <ac:picMk id="12" creationId="{FCCF6DF2-C4E3-4B13-AA67-209ACB08B5F2}"/>
          </ac:picMkLst>
        </pc:picChg>
        <pc:cxnChg chg="add mod">
          <ac:chgData name="Sean Sun (NSB)" userId="ef6d28fa-f6d2-46f2-a5dd-bebee851067d" providerId="ADAL" clId="{F27827E6-1657-4971-B567-4820BB3D2A39}" dt="2023-01-06T12:09:19.661" v="1399" actId="1035"/>
          <ac:cxnSpMkLst>
            <pc:docMk/>
            <pc:sldMk cId="3805521891" sldId="2134805343"/>
            <ac:cxnSpMk id="16" creationId="{D498941A-6C2E-464C-A1B6-1CBF58B4300F}"/>
          </ac:cxnSpMkLst>
        </pc:cxnChg>
        <pc:cxnChg chg="add mod">
          <ac:chgData name="Sean Sun (NSB)" userId="ef6d28fa-f6d2-46f2-a5dd-bebee851067d" providerId="ADAL" clId="{F27827E6-1657-4971-B567-4820BB3D2A39}" dt="2023-01-06T12:09:26.012" v="1400" actId="14100"/>
          <ac:cxnSpMkLst>
            <pc:docMk/>
            <pc:sldMk cId="3805521891" sldId="2134805343"/>
            <ac:cxnSpMk id="17" creationId="{34DD2C01-66BA-42BD-9015-7A142DD679F2}"/>
          </ac:cxnSpMkLst>
        </pc:cxnChg>
      </pc:sldChg>
      <pc:sldMasterChg chg="modSp mod">
        <pc:chgData name="Sean Sun (NSB)" userId="ef6d28fa-f6d2-46f2-a5dd-bebee851067d" providerId="ADAL" clId="{F27827E6-1657-4971-B567-4820BB3D2A39}" dt="2023-01-05T09:02:43.525" v="845" actId="6549"/>
        <pc:sldMasterMkLst>
          <pc:docMk/>
          <pc:sldMasterMk cId="0" sldId="2147483729"/>
        </pc:sldMasterMkLst>
        <pc:spChg chg="mod">
          <ac:chgData name="Sean Sun (NSB)" userId="ef6d28fa-f6d2-46f2-a5dd-bebee851067d" providerId="ADAL" clId="{F27827E6-1657-4971-B567-4820BB3D2A39}" dt="2023-01-05T09:02:43.525" v="845" actId="6549"/>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4</a:t>
            </a:fld>
            <a:endParaRPr lang="en-US"/>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5</a:t>
            </a:fld>
            <a:endParaRPr lang="en-US"/>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15</a:t>
            </a:fld>
            <a:endParaRPr lang="en-US"/>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16</a:t>
            </a:fld>
            <a:endParaRPr lang="en-US"/>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S5-231017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image" Target="../media/image21.tmp"/><Relationship Id="rId1" Type="http://schemas.openxmlformats.org/officeDocument/2006/relationships/slideLayout" Target="../slideLayouts/slideLayout2.xml"/><Relationship Id="rId4" Type="http://schemas.openxmlformats.org/officeDocument/2006/relationships/image" Target="../media/image23.tm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2.xml"/><Relationship Id="rId4" Type="http://schemas.openxmlformats.org/officeDocument/2006/relationships/image" Target="../media/image14.tmp"/></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sa5/MnS/tree/Rel17-draft"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52964" y="3104196"/>
            <a:ext cx="9502512" cy="1799940"/>
          </a:xfrm>
        </p:spPr>
        <p:txBody>
          <a:bodyPr>
            <a:noAutofit/>
          </a:bodyPr>
          <a:lstStyle/>
          <a:p>
            <a:pPr>
              <a:defRPr/>
            </a:pPr>
            <a:r>
              <a:rPr lang="en-GB" sz="4800" b="1" i="1">
                <a:effectLst>
                  <a:outerShdw blurRad="38100" dist="38100" dir="2700000" algn="tl">
                    <a:srgbClr val="C0C0C0"/>
                  </a:outerShdw>
                </a:effectLst>
              </a:rPr>
              <a:t>  </a:t>
            </a:r>
            <a:r>
              <a:rPr lang="en-GB" sz="4400" b="1"/>
              <a:t>Using </a:t>
            </a:r>
            <a:r>
              <a:rPr lang="en-US" altLang="zh-CN" sz="4400" b="1" dirty="0"/>
              <a:t>Forge in SA5</a:t>
            </a:r>
            <a:br>
              <a:rPr lang="en-US" altLang="zh-CN" sz="4400" b="1" dirty="0"/>
            </a:br>
            <a:r>
              <a:rPr lang="en-GB" altLang="zh-CN" sz="2800" b="1" dirty="0"/>
              <a:t> (updated for SA5 #146-bis)</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478420" y="4787484"/>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230444" cy="707265"/>
          </a:xfrm>
        </p:spPr>
        <p:txBody>
          <a:bodyPr/>
          <a:lstStyle/>
          <a:p>
            <a:r>
              <a:rPr lang="en-US" dirty="0"/>
              <a:t>Forge: Web IDE editor</a:t>
            </a:r>
          </a:p>
        </p:txBody>
      </p:sp>
      <p:pic>
        <p:nvPicPr>
          <p:cNvPr id="5" name="Content Placeholder 4" descr="Graphical user interface, application&#10;&#10;Description automatically generated">
            <a:extLst>
              <a:ext uri="{FF2B5EF4-FFF2-40B4-BE49-F238E27FC236}">
                <a16:creationId xmlns:a16="http://schemas.microsoft.com/office/drawing/2014/main" id="{590BCAB8-C256-4572-AFCF-A19B11BF9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2614" y="766586"/>
            <a:ext cx="7030059" cy="1390771"/>
          </a:xfrm>
        </p:spPr>
      </p:pic>
      <p:pic>
        <p:nvPicPr>
          <p:cNvPr id="7" name="Picture 6" descr="Graphical user interface, text, application&#10;&#10;Description automatically generated">
            <a:extLst>
              <a:ext uri="{FF2B5EF4-FFF2-40B4-BE49-F238E27FC236}">
                <a16:creationId xmlns:a16="http://schemas.microsoft.com/office/drawing/2014/main" id="{29C2FE52-63A2-4ABE-8A87-2D386B7A2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86" y="1798988"/>
            <a:ext cx="7727350" cy="5002964"/>
          </a:xfrm>
          <a:prstGeom prst="rect">
            <a:avLst/>
          </a:prstGeom>
        </p:spPr>
      </p:pic>
      <p:sp>
        <p:nvSpPr>
          <p:cNvPr id="9" name="TextBox 8">
            <a:extLst>
              <a:ext uri="{FF2B5EF4-FFF2-40B4-BE49-F238E27FC236}">
                <a16:creationId xmlns:a16="http://schemas.microsoft.com/office/drawing/2014/main" id="{B3EEA657-8A23-401E-80B7-A79ACC95C0C5}"/>
              </a:ext>
            </a:extLst>
          </p:cNvPr>
          <p:cNvSpPr txBox="1"/>
          <p:nvPr/>
        </p:nvSpPr>
        <p:spPr>
          <a:xfrm>
            <a:off x="5973092" y="780242"/>
            <a:ext cx="3872247" cy="307777"/>
          </a:xfrm>
          <a:prstGeom prst="rect">
            <a:avLst/>
          </a:prstGeom>
          <a:noFill/>
          <a:ln>
            <a:solidFill>
              <a:srgbClr val="0000FF"/>
            </a:solidFill>
          </a:ln>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sp>
        <p:nvSpPr>
          <p:cNvPr id="10" name="TextBox 9">
            <a:extLst>
              <a:ext uri="{FF2B5EF4-FFF2-40B4-BE49-F238E27FC236}">
                <a16:creationId xmlns:a16="http://schemas.microsoft.com/office/drawing/2014/main" id="{5E68DC78-819C-4412-9C65-A9653CEC9DD7}"/>
              </a:ext>
            </a:extLst>
          </p:cNvPr>
          <p:cNvSpPr txBox="1"/>
          <p:nvPr/>
        </p:nvSpPr>
        <p:spPr>
          <a:xfrm>
            <a:off x="64328" y="3884972"/>
            <a:ext cx="1120528"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means to change file name or move between folders</a:t>
            </a:r>
          </a:p>
        </p:txBody>
      </p:sp>
      <p:sp>
        <p:nvSpPr>
          <p:cNvPr id="11" name="TextBox 10">
            <a:extLst>
              <a:ext uri="{FF2B5EF4-FFF2-40B4-BE49-F238E27FC236}">
                <a16:creationId xmlns:a16="http://schemas.microsoft.com/office/drawing/2014/main" id="{2AAA8EE5-D8F0-40BC-B2A3-F9F9E2F3CE1B}"/>
              </a:ext>
            </a:extLst>
          </p:cNvPr>
          <p:cNvSpPr txBox="1"/>
          <p:nvPr/>
        </p:nvSpPr>
        <p:spPr>
          <a:xfrm>
            <a:off x="8652390" y="2311705"/>
            <a:ext cx="3286326" cy="969496"/>
          </a:xfrm>
          <a:prstGeom prst="rect">
            <a:avLst/>
          </a:prstGeom>
          <a:noFill/>
        </p:spPr>
        <p:txBody>
          <a:bodyPr wrap="square">
            <a:spAutoFit/>
          </a:bodyPr>
          <a:lstStyle/>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file for stage 3 contribution</a:t>
            </a:r>
          </a:p>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 the right, it’s the editing window. </a:t>
            </a:r>
          </a:p>
          <a:p>
            <a:pPr marL="342900" indent="-342900">
              <a:spcAft>
                <a:spcPts val="900"/>
              </a:spcAft>
              <a:buAutoNum type="arabicPeriod"/>
            </a:pPr>
            <a:endPar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Straight Arrow Connector 3">
            <a:extLst>
              <a:ext uri="{FF2B5EF4-FFF2-40B4-BE49-F238E27FC236}">
                <a16:creationId xmlns:a16="http://schemas.microsoft.com/office/drawing/2014/main" id="{F491C131-E5F2-4402-8984-C3B9B54B2928}"/>
              </a:ext>
            </a:extLst>
          </p:cNvPr>
          <p:cNvCxnSpPr/>
          <p:nvPr/>
        </p:nvCxnSpPr>
        <p:spPr bwMode="auto">
          <a:xfrm flipV="1">
            <a:off x="1210614" y="3855076"/>
            <a:ext cx="1708597" cy="2446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TextBox 11">
            <a:extLst>
              <a:ext uri="{FF2B5EF4-FFF2-40B4-BE49-F238E27FC236}">
                <a16:creationId xmlns:a16="http://schemas.microsoft.com/office/drawing/2014/main" id="{695BA7E7-7FB5-4FE1-B7D7-0CCB05BBB9AB}"/>
              </a:ext>
            </a:extLst>
          </p:cNvPr>
          <p:cNvSpPr txBox="1"/>
          <p:nvPr/>
        </p:nvSpPr>
        <p:spPr>
          <a:xfrm>
            <a:off x="67971" y="264029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a:t>
            </a:r>
          </a:p>
        </p:txBody>
      </p:sp>
      <p:sp>
        <p:nvSpPr>
          <p:cNvPr id="13" name="TextBox 12">
            <a:extLst>
              <a:ext uri="{FF2B5EF4-FFF2-40B4-BE49-F238E27FC236}">
                <a16:creationId xmlns:a16="http://schemas.microsoft.com/office/drawing/2014/main" id="{CB7D3F77-609E-450E-9476-403CF288FACE}"/>
              </a:ext>
            </a:extLst>
          </p:cNvPr>
          <p:cNvSpPr txBox="1"/>
          <p:nvPr/>
        </p:nvSpPr>
        <p:spPr>
          <a:xfrm>
            <a:off x="64328" y="309714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Review</a:t>
            </a:r>
          </a:p>
        </p:txBody>
      </p:sp>
      <p:sp>
        <p:nvSpPr>
          <p:cNvPr id="14" name="TextBox 13">
            <a:extLst>
              <a:ext uri="{FF2B5EF4-FFF2-40B4-BE49-F238E27FC236}">
                <a16:creationId xmlns:a16="http://schemas.microsoft.com/office/drawing/2014/main" id="{56F21876-62AC-4E4F-9920-40EF0514C0B8}"/>
              </a:ext>
            </a:extLst>
          </p:cNvPr>
          <p:cNvSpPr txBox="1"/>
          <p:nvPr/>
        </p:nvSpPr>
        <p:spPr>
          <a:xfrm>
            <a:off x="64328" y="3492517"/>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a:t>
            </a:r>
          </a:p>
        </p:txBody>
      </p:sp>
      <p:cxnSp>
        <p:nvCxnSpPr>
          <p:cNvPr id="15" name="Straight Arrow Connector 14">
            <a:extLst>
              <a:ext uri="{FF2B5EF4-FFF2-40B4-BE49-F238E27FC236}">
                <a16:creationId xmlns:a16="http://schemas.microsoft.com/office/drawing/2014/main" id="{3CDC6B93-CCF8-4DCE-B9E9-1CE4DFAB104F}"/>
              </a:ext>
            </a:extLst>
          </p:cNvPr>
          <p:cNvCxnSpPr>
            <a:cxnSpLocks/>
            <a:stCxn id="14" idx="3"/>
          </p:cNvCxnSpPr>
          <p:nvPr/>
        </p:nvCxnSpPr>
        <p:spPr bwMode="auto">
          <a:xfrm>
            <a:off x="683664" y="3619475"/>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0CB2AA23-DA19-4F06-AB62-ABCE9A59B95E}"/>
              </a:ext>
            </a:extLst>
          </p:cNvPr>
          <p:cNvCxnSpPr>
            <a:cxnSpLocks/>
            <a:stCxn id="13" idx="3"/>
          </p:cNvCxnSpPr>
          <p:nvPr/>
        </p:nvCxnSpPr>
        <p:spPr bwMode="auto">
          <a:xfrm>
            <a:off x="683664" y="3224099"/>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2EDD4B72-6006-4909-B151-D17F7D5AFA48}"/>
              </a:ext>
            </a:extLst>
          </p:cNvPr>
          <p:cNvCxnSpPr>
            <a:cxnSpLocks/>
            <a:stCxn id="12" idx="3"/>
          </p:cNvCxnSpPr>
          <p:nvPr/>
        </p:nvCxnSpPr>
        <p:spPr bwMode="auto">
          <a:xfrm>
            <a:off x="687307" y="2767249"/>
            <a:ext cx="201335"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581582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689791" cy="707265"/>
          </a:xfrm>
        </p:spPr>
        <p:txBody>
          <a:bodyPr/>
          <a:lstStyle/>
          <a:p>
            <a:r>
              <a:rPr lang="en-US" dirty="0"/>
              <a:t>Forge: Web IDE (Review)</a:t>
            </a:r>
          </a:p>
        </p:txBody>
      </p:sp>
      <p:sp>
        <p:nvSpPr>
          <p:cNvPr id="9" name="TextBox 8">
            <a:extLst>
              <a:ext uri="{FF2B5EF4-FFF2-40B4-BE49-F238E27FC236}">
                <a16:creationId xmlns:a16="http://schemas.microsoft.com/office/drawing/2014/main" id="{B3EEA657-8A23-401E-80B7-A79ACC95C0C5}"/>
              </a:ext>
            </a:extLst>
          </p:cNvPr>
          <p:cNvSpPr txBox="1"/>
          <p:nvPr/>
        </p:nvSpPr>
        <p:spPr>
          <a:xfrm>
            <a:off x="5968799" y="856392"/>
            <a:ext cx="3872247" cy="307777"/>
          </a:xfrm>
          <a:prstGeom prst="rect">
            <a:avLst/>
          </a:prstGeom>
          <a:noFill/>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pic>
        <p:nvPicPr>
          <p:cNvPr id="6" name="Picture 5" descr="Graphical user interface, text, application&#10;&#10;Description automatically generated">
            <a:extLst>
              <a:ext uri="{FF2B5EF4-FFF2-40B4-BE49-F238E27FC236}">
                <a16:creationId xmlns:a16="http://schemas.microsoft.com/office/drawing/2014/main" id="{4AC18DD3-EF81-4365-B437-2C74FA77C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090" y="885604"/>
            <a:ext cx="10851820" cy="5086791"/>
          </a:xfrm>
          <a:prstGeom prst="rect">
            <a:avLst/>
          </a:prstGeom>
        </p:spPr>
      </p:pic>
      <p:sp>
        <p:nvSpPr>
          <p:cNvPr id="7" name="TextBox 6">
            <a:extLst>
              <a:ext uri="{FF2B5EF4-FFF2-40B4-BE49-F238E27FC236}">
                <a16:creationId xmlns:a16="http://schemas.microsoft.com/office/drawing/2014/main" id="{D3AE84DE-B96C-428B-B09F-7BB400AB87E1}"/>
              </a:ext>
            </a:extLst>
          </p:cNvPr>
          <p:cNvSpPr txBox="1"/>
          <p:nvPr/>
        </p:nvSpPr>
        <p:spPr>
          <a:xfrm>
            <a:off x="4932542" y="3481434"/>
            <a:ext cx="214225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Line by line change comparison</a:t>
            </a:r>
          </a:p>
        </p:txBody>
      </p:sp>
      <p:sp>
        <p:nvSpPr>
          <p:cNvPr id="8" name="TextBox 7">
            <a:extLst>
              <a:ext uri="{FF2B5EF4-FFF2-40B4-BE49-F238E27FC236}">
                <a16:creationId xmlns:a16="http://schemas.microsoft.com/office/drawing/2014/main" id="{04FE876D-3F3F-4819-826F-8180C2F60EC6}"/>
              </a:ext>
            </a:extLst>
          </p:cNvPr>
          <p:cNvSpPr txBox="1"/>
          <p:nvPr/>
        </p:nvSpPr>
        <p:spPr>
          <a:xfrm>
            <a:off x="141601" y="2788121"/>
            <a:ext cx="860805"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Tree>
    <p:extLst>
      <p:ext uri="{BB962C8B-B14F-4D97-AF65-F5344CB8AC3E}">
        <p14:creationId xmlns:p14="http://schemas.microsoft.com/office/powerpoint/2010/main" val="357218104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732720" cy="707265"/>
          </a:xfrm>
        </p:spPr>
        <p:txBody>
          <a:bodyPr/>
          <a:lstStyle/>
          <a:p>
            <a:r>
              <a:rPr lang="en-US" dirty="0"/>
              <a:t>Forge: Web IDE for commit</a:t>
            </a:r>
          </a:p>
        </p:txBody>
      </p:sp>
      <p:pic>
        <p:nvPicPr>
          <p:cNvPr id="4" name="Picture 3" descr="Graphical user interface, text, application, email&#10;&#10;Description automatically generated">
            <a:extLst>
              <a:ext uri="{FF2B5EF4-FFF2-40B4-BE49-F238E27FC236}">
                <a16:creationId xmlns:a16="http://schemas.microsoft.com/office/drawing/2014/main" id="{5EAA4150-3DE7-4198-832A-328A009C4F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794" y="1010280"/>
            <a:ext cx="10840389" cy="5094411"/>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69391" y="2934082"/>
            <a:ext cx="944683"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
        <p:nvSpPr>
          <p:cNvPr id="8" name="TextBox 7">
            <a:extLst>
              <a:ext uri="{FF2B5EF4-FFF2-40B4-BE49-F238E27FC236}">
                <a16:creationId xmlns:a16="http://schemas.microsoft.com/office/drawing/2014/main" id="{9BC4A51F-9679-41C9-BD92-C5289F6E51CB}"/>
              </a:ext>
            </a:extLst>
          </p:cNvPr>
          <p:cNvSpPr txBox="1"/>
          <p:nvPr/>
        </p:nvSpPr>
        <p:spPr>
          <a:xfrm>
            <a:off x="2922060" y="3605930"/>
            <a:ext cx="2418379"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 message: for what purpose for this commit, good practice is to include CR number</a:t>
            </a:r>
          </a:p>
        </p:txBody>
      </p:sp>
      <p:sp>
        <p:nvSpPr>
          <p:cNvPr id="6" name="TextBox 5">
            <a:extLst>
              <a:ext uri="{FF2B5EF4-FFF2-40B4-BE49-F238E27FC236}">
                <a16:creationId xmlns:a16="http://schemas.microsoft.com/office/drawing/2014/main" id="{060E8E38-47D3-4B30-9ED5-D6183B5AE50D}"/>
              </a:ext>
            </a:extLst>
          </p:cNvPr>
          <p:cNvSpPr txBox="1"/>
          <p:nvPr/>
        </p:nvSpPr>
        <p:spPr>
          <a:xfrm>
            <a:off x="6329030" y="6174446"/>
            <a:ext cx="2862640"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if the validation is not green, fixed the code and commit till the validation is green.</a:t>
            </a:r>
          </a:p>
        </p:txBody>
      </p:sp>
    </p:spTree>
    <p:extLst>
      <p:ext uri="{BB962C8B-B14F-4D97-AF65-F5344CB8AC3E}">
        <p14:creationId xmlns:p14="http://schemas.microsoft.com/office/powerpoint/2010/main" val="404655123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76701" y="4659159"/>
            <a:ext cx="5007796"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before CR is approved in SA5 closing plenary meeting, the merge request shall be in status “Draft” by clicking “Mark as draft” button.  When in draft status, the title of merge request starts with “Draft:”, see example below.</a:t>
            </a:r>
          </a:p>
        </p:txBody>
      </p:sp>
      <p:pic>
        <p:nvPicPr>
          <p:cNvPr id="10" name="Picture 9" descr="Graphical user interface, text, application, email&#10;&#10;Description automatically generated">
            <a:extLst>
              <a:ext uri="{FF2B5EF4-FFF2-40B4-BE49-F238E27FC236}">
                <a16:creationId xmlns:a16="http://schemas.microsoft.com/office/drawing/2014/main" id="{4509453A-7B1E-44A9-85BB-D170B1CEFC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701" y="1500585"/>
            <a:ext cx="8974988" cy="2987484"/>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9545354" y="3161396"/>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Word CR text:archive artifact)</a:t>
            </a:r>
          </a:p>
        </p:txBody>
      </p:sp>
      <p:pic>
        <p:nvPicPr>
          <p:cNvPr id="12" name="Picture 11">
            <a:extLst>
              <a:ext uri="{FF2B5EF4-FFF2-40B4-BE49-F238E27FC236}">
                <a16:creationId xmlns:a16="http://schemas.microsoft.com/office/drawing/2014/main" id="{FCCF6DF2-C4E3-4B13-AA67-209ACB08B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1" y="5276527"/>
            <a:ext cx="5302296" cy="641259"/>
          </a:xfrm>
          <a:prstGeom prst="rect">
            <a:avLst/>
          </a:prstGeom>
        </p:spPr>
      </p:pic>
      <p:sp>
        <p:nvSpPr>
          <p:cNvPr id="13" name="TextBox 12">
            <a:extLst>
              <a:ext uri="{FF2B5EF4-FFF2-40B4-BE49-F238E27FC236}">
                <a16:creationId xmlns:a16="http://schemas.microsoft.com/office/drawing/2014/main" id="{28A2C836-E790-4840-B622-0B4C7C4FAE00}"/>
              </a:ext>
            </a:extLst>
          </p:cNvPr>
          <p:cNvSpPr txBox="1"/>
          <p:nvPr/>
        </p:nvSpPr>
        <p:spPr>
          <a:xfrm>
            <a:off x="5765925" y="5320867"/>
            <a:ext cx="2075043"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“Mark as ready” button to make it ready for merge (e.g., when CR is approved in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1061829"/>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The content may be used directly in Word CR (by adding your CR cover page)</a:t>
            </a:r>
          </a:p>
        </p:txBody>
      </p:sp>
      <p:pic>
        <p:nvPicPr>
          <p:cNvPr id="4" name="Picture 3" descr="A picture containing shape&#10;&#10;Description automatically generated">
            <a:extLst>
              <a:ext uri="{FF2B5EF4-FFF2-40B4-BE49-F238E27FC236}">
                <a16:creationId xmlns:a16="http://schemas.microsoft.com/office/drawing/2014/main" id="{222B0338-9D3C-4E1E-B29E-7D159A7CF9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9438" y="4756660"/>
            <a:ext cx="1695091" cy="404011"/>
          </a:xfrm>
          <a:prstGeom prst="rect">
            <a:avLst/>
          </a:prstGeom>
        </p:spPr>
      </p:pic>
      <p:sp>
        <p:nvSpPr>
          <p:cNvPr id="11" name="TextBox 10">
            <a:extLst>
              <a:ext uri="{FF2B5EF4-FFF2-40B4-BE49-F238E27FC236}">
                <a16:creationId xmlns:a16="http://schemas.microsoft.com/office/drawing/2014/main" id="{8AE8033A-81E3-49EC-B03F-41CB2D7B97FF}"/>
              </a:ext>
            </a:extLst>
          </p:cNvPr>
          <p:cNvSpPr txBox="1"/>
          <p:nvPr/>
        </p:nvSpPr>
        <p:spPr>
          <a:xfrm rot="19421671">
            <a:off x="-163774" y="377445"/>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Added for 146 bis</a:t>
            </a:r>
            <a:endParaRPr lang="en-US" dirty="0"/>
          </a:p>
        </p:txBody>
      </p:sp>
      <p:sp>
        <p:nvSpPr>
          <p:cNvPr id="15" name="TextBox 14">
            <a:extLst>
              <a:ext uri="{FF2B5EF4-FFF2-40B4-BE49-F238E27FC236}">
                <a16:creationId xmlns:a16="http://schemas.microsoft.com/office/drawing/2014/main" id="{1C9F93EC-E57B-4CB6-B93E-EFE4D73EE87E}"/>
              </a:ext>
            </a:extLst>
          </p:cNvPr>
          <p:cNvSpPr txBox="1"/>
          <p:nvPr/>
        </p:nvSpPr>
        <p:spPr>
          <a:xfrm>
            <a:off x="9668185" y="1602056"/>
            <a:ext cx="210129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a:off x="9171296" y="3369145"/>
            <a:ext cx="37405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9323120" y="1696875"/>
            <a:ext cx="345065" cy="3675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is newly introduced function from Forge in late 2022. </a:t>
            </a:r>
            <a:endParaRPr lang="en-US" dirty="0"/>
          </a:p>
        </p:txBody>
      </p:sp>
    </p:spTree>
    <p:extLst>
      <p:ext uri="{BB962C8B-B14F-4D97-AF65-F5344CB8AC3E}">
        <p14:creationId xmlns:p14="http://schemas.microsoft.com/office/powerpoint/2010/main" val="380552189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t>
            </a:r>
            <a:r>
              <a:rPr lang="en-US"/>
              <a:t>and has </a:t>
            </a:r>
            <a:r>
              <a:rPr lang="en-US" dirty="0"/>
              <a:t>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body" sz="quarter" idx="11"/>
          </p:nvPr>
        </p:nvSpPr>
        <p:spPr>
          <a:xfrm>
            <a:off x="556800" y="164531"/>
            <a:ext cx="11078400" cy="412800"/>
          </a:xfrm>
        </p:spPr>
        <p:txBody>
          <a:bodyPr/>
          <a:lstStyle/>
          <a:p>
            <a:pPr algn="ctr">
              <a:spcBef>
                <a:spcPct val="0"/>
              </a:spcBef>
            </a:pPr>
            <a:r>
              <a:rPr lang="en-US" altLang="zh-CN" sz="4200" dirty="0">
                <a:solidFill>
                  <a:srgbClr val="FF0000"/>
                </a:solidFill>
                <a:ea typeface="+mj-ea"/>
                <a:cs typeface="+mj-cs"/>
              </a:rPr>
              <a:t>Git:</a:t>
            </a:r>
            <a:r>
              <a:rPr lang="zh-CN" altLang="en-US" sz="4200" dirty="0">
                <a:solidFill>
                  <a:srgbClr val="FF0000"/>
                </a:solidFill>
                <a:ea typeface="+mj-ea"/>
                <a:cs typeface="+mj-cs"/>
              </a:rPr>
              <a:t> </a:t>
            </a:r>
            <a:r>
              <a:rPr lang="en-US" altLang="zh-CN" sz="4200" dirty="0">
                <a:solidFill>
                  <a:srgbClr val="FF0000"/>
                </a:solidFill>
                <a:ea typeface="+mj-ea"/>
                <a:cs typeface="+mj-cs"/>
              </a:rPr>
              <a:t>Rebase</a:t>
            </a:r>
            <a:endParaRPr lang="en-US" sz="4200" dirty="0">
              <a:solidFill>
                <a:srgbClr val="FF0000"/>
              </a:solidFill>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Rectangle 5">
            <a:extLst>
              <a:ext uri="{FF2B5EF4-FFF2-40B4-BE49-F238E27FC236}">
                <a16:creationId xmlns:a16="http://schemas.microsoft.com/office/drawing/2014/main" id="{E514BBBB-D30C-4634-9065-A59C87E49DA1}"/>
              </a:ext>
            </a:extLst>
          </p:cNvPr>
          <p:cNvSpPr/>
          <p:nvPr/>
        </p:nvSpPr>
        <p:spPr>
          <a:xfrm>
            <a:off x="8474560" y="1739848"/>
            <a:ext cx="3077899" cy="600164"/>
          </a:xfrm>
          <a:prstGeom prst="rect">
            <a:avLst/>
          </a:prstGeom>
        </p:spPr>
        <p:txBody>
          <a:bodyPr wrap="square">
            <a:spAutoFit/>
          </a:bodyPr>
          <a:lstStyle/>
          <a:p>
            <a:r>
              <a:rPr lang="en-US" altLang="zh-CN" sz="1100" u="sng" dirty="0">
                <a:solidFill>
                  <a:srgbClr val="3333FF"/>
                </a:solidFill>
              </a:rPr>
              <a:t>Fetch origin </a:t>
            </a:r>
            <a:r>
              <a:rPr lang="en-US" altLang="zh-CN" sz="1100" dirty="0">
                <a:solidFill>
                  <a:srgbClr val="3333FF"/>
                </a:solidFill>
              </a:rPr>
              <a:t>copies all branches from remote </a:t>
            </a:r>
            <a:r>
              <a:rPr lang="en-US" altLang="en-US" sz="1100" dirty="0">
                <a:solidFill>
                  <a:srgbClr val="3333FF"/>
                </a:solidFill>
              </a:rPr>
              <a:t>refs/heads name space and store them to local refs/remotes/origin name space</a:t>
            </a:r>
            <a:endParaRPr lang="en-US" sz="1100" dirty="0">
              <a:solidFill>
                <a:srgbClr val="3333FF"/>
              </a:solidFill>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223364" cy="261610"/>
          </a:xfrm>
          <a:prstGeom prst="rect">
            <a:avLst/>
          </a:prstGeom>
        </p:spPr>
        <p:txBody>
          <a:bodyPr wrap="square">
            <a:spAutoFit/>
          </a:bodyPr>
          <a:lstStyle/>
          <a:p>
            <a:r>
              <a:rPr lang="en-US" altLang="zh-CN" sz="1100" dirty="0">
                <a:solidFill>
                  <a:srgbClr val="3333FF"/>
                </a:solidFill>
              </a:rPr>
              <a:t>Use some tools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1"/>
            <a:ext cx="11183938" cy="4362808"/>
          </a:xfrm>
        </p:spPr>
        <p:txBody>
          <a:bodyPr/>
          <a:lstStyle/>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solidFill>
                  <a:srgbClr val="3333FF"/>
                </a:solidFill>
                <a:latin typeface="Calibri" panose="020F0502020204030204" pitchFamily="34" charset="0"/>
                <a:ea typeface="等线" panose="02010600030101010101" pitchFamily="2" charset="-122"/>
              </a:rPr>
              <a:t>Generating word CR (code change part) automatically with a Draft merge request</a:t>
            </a:r>
            <a:endParaRPr lang="en-US" sz="1800" b="1" dirty="0">
              <a:solidFill>
                <a:srgbClr val="3333FF"/>
              </a:solidFill>
              <a:effectLst/>
              <a:latin typeface="Calibri" panose="020F0502020204030204" pitchFamily="34" charset="0"/>
              <a:ea typeface="等线" panose="02010600030101010101" pitchFamily="2" charset="-122"/>
            </a:endParaRP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endParaRPr lang="en-US" sz="1400" dirty="0">
              <a:latin typeface="Calibri" panose="020F0502020204030204" pitchFamily="34" charset="0"/>
              <a:ea typeface="等线" panose="02010600030101010101" pitchFamily="2" charset="-122"/>
            </a:endParaRPr>
          </a:p>
        </p:txBody>
      </p:sp>
      <p:sp>
        <p:nvSpPr>
          <p:cNvPr id="5" name="TextBox 4">
            <a:extLst>
              <a:ext uri="{FF2B5EF4-FFF2-40B4-BE49-F238E27FC236}">
                <a16:creationId xmlns:a16="http://schemas.microsoft.com/office/drawing/2014/main" id="{77A847E7-2981-4C73-98E0-E46907C7D735}"/>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146 bis</a:t>
            </a:r>
            <a:endParaRPr lang="en-US" dirty="0"/>
          </a:p>
        </p:txBody>
      </p:sp>
    </p:spTree>
    <p:extLst>
      <p:ext uri="{BB962C8B-B14F-4D97-AF65-F5344CB8AC3E}">
        <p14:creationId xmlns:p14="http://schemas.microsoft.com/office/powerpoint/2010/main" val="40430529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56800" y="236472"/>
            <a:ext cx="11078400" cy="412800"/>
          </a:xfrm>
        </p:spPr>
        <p:txBody>
          <a:bodyPr/>
          <a:lstStyle/>
          <a:p>
            <a:pPr lvl="0" algn="ctr">
              <a:spcBef>
                <a:spcPct val="0"/>
              </a:spcBef>
            </a:pPr>
            <a:r>
              <a:rPr lang="en-US" sz="3600" dirty="0">
                <a:solidFill>
                  <a:srgbClr val="FF0000"/>
                </a:solidFill>
                <a:ea typeface="+mj-ea"/>
                <a:cs typeface="+mj-cs"/>
              </a:rPr>
              <a:t>Basic Forge environment</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2409703" y="3275111"/>
            <a:ext cx="2836635" cy="307777"/>
          </a:xfrm>
          <a:prstGeom prst="rect">
            <a:avLst/>
          </a:prstGeom>
          <a:ln>
            <a:solidFill>
              <a:srgbClr val="0000FF"/>
            </a:solidFill>
          </a:ln>
        </p:spPr>
        <p:txBody>
          <a:bodyPr wrap="square">
            <a:spAutoFit/>
          </a:bodyPr>
          <a:lstStyle/>
          <a:p>
            <a:r>
              <a:rPr lang="en-US" altLang="zh-CN" sz="1400" dirty="0">
                <a:solidFill>
                  <a:srgbClr val="0000FF"/>
                </a:solidFill>
              </a:rPr>
              <a:t>SA5 Repository is here</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307777"/>
          </a:xfrm>
          <a:prstGeom prst="rect">
            <a:avLst/>
          </a:prstGeom>
          <a:ln>
            <a:solidFill>
              <a:srgbClr val="0000FF"/>
            </a:solidFill>
          </a:ln>
        </p:spPr>
        <p:txBody>
          <a:bodyPr wrap="square">
            <a:spAutoFit/>
          </a:bodyPr>
          <a:lstStyle/>
          <a:p>
            <a:r>
              <a:rPr lang="en-US" altLang="zh-CN" sz="14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374995" cy="1815882"/>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400" dirty="0">
                <a:solidFill>
                  <a:srgbClr val="0000FF"/>
                </a:solidFill>
              </a:rPr>
              <a:t>Forge is built with GitLab Enterprise Edition. </a:t>
            </a:r>
          </a:p>
          <a:p>
            <a:pPr marL="285750" indent="-285750">
              <a:buFont typeface="Arial" panose="020B0604020202020204" pitchFamily="34" charset="0"/>
              <a:buChar char="•"/>
            </a:pPr>
            <a:r>
              <a:rPr lang="en-US" altLang="zh-CN" sz="14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400" dirty="0">
                <a:hlinkClick r:id="rId3"/>
              </a:rPr>
              <a:t>Git (git-scm.com)</a:t>
            </a:r>
            <a:r>
              <a:rPr lang="en-US" sz="1400" dirty="0"/>
              <a:t>  or </a:t>
            </a:r>
          </a:p>
          <a:p>
            <a:pPr marL="893763" lvl="1" indent="-285750">
              <a:buFont typeface="Arial" panose="020B0604020202020204" pitchFamily="34" charset="0"/>
              <a:buChar char="•"/>
            </a:pPr>
            <a:r>
              <a:rPr lang="en-US" sz="1400" dirty="0">
                <a:hlinkClick r:id="rId4"/>
              </a:rPr>
              <a:t>Index · User · Help · GitLab (3gpp.org)</a:t>
            </a:r>
            <a:endParaRPr lang="en-US" altLang="zh-CN" sz="1400" dirty="0">
              <a:solidFill>
                <a:srgbClr val="0000FF"/>
              </a:solidFill>
            </a:endParaRPr>
          </a:p>
        </p:txBody>
      </p:sp>
    </p:spTree>
    <p:extLst>
      <p:ext uri="{BB962C8B-B14F-4D97-AF65-F5344CB8AC3E}">
        <p14:creationId xmlns:p14="http://schemas.microsoft.com/office/powerpoint/2010/main" val="1170175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p:txBody>
          <a:bodyPr/>
          <a:lstStyle/>
          <a:p>
            <a:pPr lvl="0"/>
            <a:r>
              <a:rPr lang="en-US" sz="3600" dirty="0">
                <a:solidFill>
                  <a:srgbClr val="FF0000"/>
                </a:solidFill>
                <a:ea typeface="+mj-ea"/>
                <a:cs typeface="+mj-cs"/>
              </a:rPr>
              <a:t>Basic Forge environment for SA5</a:t>
            </a: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60" y="4289142"/>
              <a:ext cx="2316208"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ok</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could select branch/tag to switch between branches</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Tree>
    <p:extLst>
      <p:ext uri="{BB962C8B-B14F-4D97-AF65-F5344CB8AC3E}">
        <p14:creationId xmlns:p14="http://schemas.microsoft.com/office/powerpoint/2010/main" val="2991514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05284" y="147723"/>
            <a:ext cx="11078400" cy="412800"/>
          </a:xfrm>
        </p:spPr>
        <p:txBody>
          <a:bodyPr/>
          <a:lstStyle/>
          <a:p>
            <a:pPr lvl="0" algn="ctr">
              <a:spcBef>
                <a:spcPct val="0"/>
              </a:spcBef>
            </a:pPr>
            <a:r>
              <a:rPr lang="en-US" sz="4200" dirty="0">
                <a:solidFill>
                  <a:srgbClr val="FF0000"/>
                </a:solidFill>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311083"/>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872334" y="5762664"/>
            <a:ext cx="2728196" cy="577081"/>
          </a:xfrm>
          <a:prstGeom prst="rect">
            <a:avLst/>
          </a:prstGeom>
        </p:spPr>
        <p:txBody>
          <a:bodyPr wrap="square">
            <a:spAutoFit/>
          </a:bodyPr>
          <a:lstStyle/>
          <a:p>
            <a:r>
              <a:rPr lang="en-US" altLang="zh-CN" sz="1050" dirty="0">
                <a:solidFill>
                  <a:srgbClr val="0000FF"/>
                </a:solidFill>
              </a:rPr>
              <a:t>Note: if you do not have the write access, send email to MCC to apply the access. (Credential is the same as that for portal.)</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293994" y="1815921"/>
            <a:ext cx="1873751" cy="49516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835844" y="4899052"/>
            <a:ext cx="2728196"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 the code file directly or use the Web IDE tool.</a:t>
            </a:r>
          </a:p>
        </p:txBody>
      </p:sp>
    </p:spTree>
    <p:extLst>
      <p:ext uri="{BB962C8B-B14F-4D97-AF65-F5344CB8AC3E}">
        <p14:creationId xmlns:p14="http://schemas.microsoft.com/office/powerpoint/2010/main" val="250988874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252363"/>
            <a:ext cx="11582400" cy="698101"/>
          </a:xfrm>
        </p:spPr>
        <p:txBody>
          <a:bodyPr/>
          <a:lstStyle/>
          <a:p>
            <a:r>
              <a:rPr lang="en-US" dirty="0"/>
              <a:t>Forge: create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4077" y="139668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6040" y="1346072"/>
            <a:ext cx="6972904" cy="1992803"/>
          </a:xfrm>
          <a:prstGeom prst="rect">
            <a:avLst/>
          </a:prstGeom>
        </p:spPr>
      </p:pic>
      <p:pic>
        <p:nvPicPr>
          <p:cNvPr id="17" name="Picture 16" descr="Graphical user interface, text, application, email&#10;&#10;Description automatically generated">
            <a:extLst>
              <a:ext uri="{FF2B5EF4-FFF2-40B4-BE49-F238E27FC236}">
                <a16:creationId xmlns:a16="http://schemas.microsoft.com/office/drawing/2014/main" id="{DD889E7B-26F0-455F-8CD8-2AD2C3B30B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42676" y="4214136"/>
            <a:ext cx="5124894" cy="18823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227991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71135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706803"/>
            <a:ext cx="1103503" cy="253916"/>
          </a:xfrm>
          <a:prstGeom prst="rect">
            <a:avLst/>
          </a:prstGeom>
          <a:ln>
            <a:solidFill>
              <a:srgbClr val="0000FF"/>
            </a:solidFill>
          </a:ln>
        </p:spPr>
        <p:txBody>
          <a:bodyPr wrap="square">
            <a:spAutoFit/>
          </a:bodyPr>
          <a:lstStyle/>
          <a:p>
            <a:r>
              <a:rPr lang="en-US" altLang="zh-CN" sz="1050" dirty="0">
                <a:solidFill>
                  <a:srgbClr val="0000FF"/>
                </a:solidFill>
              </a:rPr>
              <a:t>                     3</a:t>
            </a:r>
          </a:p>
        </p:txBody>
      </p:sp>
      <p:sp>
        <p:nvSpPr>
          <p:cNvPr id="9" name="Rectangle 8">
            <a:extLst>
              <a:ext uri="{FF2B5EF4-FFF2-40B4-BE49-F238E27FC236}">
                <a16:creationId xmlns:a16="http://schemas.microsoft.com/office/drawing/2014/main" id="{A0518F84-1C19-44B6-AF6D-EAB4A331DC8E}"/>
              </a:ext>
            </a:extLst>
          </p:cNvPr>
          <p:cNvSpPr/>
          <p:nvPr/>
        </p:nvSpPr>
        <p:spPr>
          <a:xfrm>
            <a:off x="3676706" y="5785112"/>
            <a:ext cx="1103503" cy="253916"/>
          </a:xfrm>
          <a:prstGeom prst="rect">
            <a:avLst/>
          </a:prstGeom>
          <a:ln>
            <a:solidFill>
              <a:srgbClr val="0000FF"/>
            </a:solidFill>
          </a:ln>
        </p:spPr>
        <p:txBody>
          <a:bodyPr wrap="square">
            <a:spAutoFit/>
          </a:bodyPr>
          <a:lstStyle/>
          <a:p>
            <a:r>
              <a:rPr lang="en-US" altLang="zh-CN" sz="105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83831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72220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4" name="Rectangle 13">
            <a:extLst>
              <a:ext uri="{FF2B5EF4-FFF2-40B4-BE49-F238E27FC236}">
                <a16:creationId xmlns:a16="http://schemas.microsoft.com/office/drawing/2014/main" id="{4FC7A651-0348-4186-ACC1-A70820E854FD}"/>
              </a:ext>
            </a:extLst>
          </p:cNvPr>
          <p:cNvSpPr/>
          <p:nvPr/>
        </p:nvSpPr>
        <p:spPr>
          <a:xfrm>
            <a:off x="8890969" y="4679194"/>
            <a:ext cx="2691790" cy="415498"/>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a branch name</a:t>
            </a:r>
          </a:p>
        </p:txBody>
      </p:sp>
      <p:sp>
        <p:nvSpPr>
          <p:cNvPr id="15" name="Rectangle 14">
            <a:extLst>
              <a:ext uri="{FF2B5EF4-FFF2-40B4-BE49-F238E27FC236}">
                <a16:creationId xmlns:a16="http://schemas.microsoft.com/office/drawing/2014/main" id="{1F485AED-8F28-4264-841B-689CE51EBF28}"/>
              </a:ext>
            </a:extLst>
          </p:cNvPr>
          <p:cNvSpPr/>
          <p:nvPr/>
        </p:nvSpPr>
        <p:spPr>
          <a:xfrm>
            <a:off x="5979878" y="5155287"/>
            <a:ext cx="4018419" cy="253916"/>
          </a:xfrm>
          <a:prstGeom prst="rect">
            <a:avLst/>
          </a:prstGeom>
          <a:ln>
            <a:solidFill>
              <a:srgbClr val="0000FF"/>
            </a:solidFill>
          </a:ln>
        </p:spPr>
        <p:txBody>
          <a:bodyPr wrap="square">
            <a:spAutoFit/>
          </a:bodyPr>
          <a:lstStyle/>
          <a:p>
            <a:r>
              <a:rPr lang="en-US" altLang="zh-CN" sz="1050" dirty="0">
                <a:solidFill>
                  <a:srgbClr val="0000FF"/>
                </a:solidFill>
              </a:rPr>
              <a:t>5. Select the right base branch, normally from release branch</a:t>
            </a:r>
          </a:p>
        </p:txBody>
      </p:sp>
    </p:spTree>
    <p:extLst>
      <p:ext uri="{BB962C8B-B14F-4D97-AF65-F5344CB8AC3E}">
        <p14:creationId xmlns:p14="http://schemas.microsoft.com/office/powerpoint/2010/main" val="210628150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6E7346-F5C1-4FFD-9BD8-06F5A1C3B4F4}"/>
              </a:ext>
            </a:extLst>
          </p:cNvPr>
          <p:cNvSpPr>
            <a:spLocks noGrp="1"/>
          </p:cNvSpPr>
          <p:nvPr>
            <p:ph type="body" sz="quarter" idx="11"/>
          </p:nvPr>
        </p:nvSpPr>
        <p:spPr>
          <a:xfrm>
            <a:off x="528110" y="97352"/>
            <a:ext cx="11078400" cy="345468"/>
          </a:xfrm>
        </p:spPr>
        <p:txBody>
          <a:bodyPr/>
          <a:lstStyle/>
          <a:p>
            <a:pPr algn="ctr"/>
            <a:r>
              <a:rPr lang="en-US" sz="3600" dirty="0">
                <a:solidFill>
                  <a:srgbClr val="FF0000"/>
                </a:solidFill>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39" y="730740"/>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 descr="Graphical user interface, text, application, email&#10;&#10;Description automatically generated">
            <a:extLst>
              <a:ext uri="{FF2B5EF4-FFF2-40B4-BE49-F238E27FC236}">
                <a16:creationId xmlns:a16="http://schemas.microsoft.com/office/drawing/2014/main" id="{A086106C-4EC8-4A8F-996A-202CC245C4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19" y="2176523"/>
            <a:ext cx="5251938" cy="470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7153352" y="887817"/>
            <a:ext cx="2863268" cy="761747"/>
          </a:xfrm>
          <a:prstGeom prst="rect">
            <a:avLst/>
          </a:prstGeom>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with part (or full) of branch name</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2: 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951580" y="2111707"/>
            <a:ext cx="4065181" cy="1315745"/>
          </a:xfrm>
          <a:prstGeom prst="rect">
            <a:avLst/>
          </a:prstGeom>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target Branch (if not correct): normally should be integration branch: like:  Integration_Rel17_SA5_141_YAML</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4: </a:t>
            </a: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"Optionally" add some description about the merge request to Title or Description. It's always good to add CR number and key summary of change set.</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7" name="Rectangle 6">
            <a:extLst>
              <a:ext uri="{FF2B5EF4-FFF2-40B4-BE49-F238E27FC236}">
                <a16:creationId xmlns:a16="http://schemas.microsoft.com/office/drawing/2014/main" id="{856A3EA4-C74A-413D-9E44-E238D1BD9D44}"/>
              </a:ext>
            </a:extLst>
          </p:cNvPr>
          <p:cNvSpPr/>
          <p:nvPr/>
        </p:nvSpPr>
        <p:spPr>
          <a:xfrm>
            <a:off x="3951913" y="5827086"/>
            <a:ext cx="4607352"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Step5: uncheck this option. The plan is to delete source branch 6 months later</a:t>
            </a:r>
            <a:endParaRPr lang="en-US" sz="4000" dirty="0">
              <a:solidFill>
                <a:srgbClr val="0000FF"/>
              </a:solidFill>
              <a:effectLst/>
              <a:latin typeface="Times New Roman" panose="02020603050405020304" pitchFamily="18" charset="0"/>
              <a:ea typeface="宋体" panose="02010600030101010101" pitchFamily="2" charset="-122"/>
            </a:endParaRPr>
          </a:p>
        </p:txBody>
      </p:sp>
      <p:sp>
        <p:nvSpPr>
          <p:cNvPr id="9" name="Rectangle 8">
            <a:extLst>
              <a:ext uri="{FF2B5EF4-FFF2-40B4-BE49-F238E27FC236}">
                <a16:creationId xmlns:a16="http://schemas.microsoft.com/office/drawing/2014/main" id="{C16AA12B-8589-4D12-AF94-9E6DF13E971F}"/>
              </a:ext>
            </a:extLst>
          </p:cNvPr>
          <p:cNvSpPr/>
          <p:nvPr/>
        </p:nvSpPr>
        <p:spPr>
          <a:xfrm>
            <a:off x="2254266" y="6376616"/>
            <a:ext cx="2864887"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Step6: click "create merge request", then done</a:t>
            </a:r>
            <a:endParaRPr lang="en-US" sz="40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70860796-9587-4A87-B684-AE971BB2B3AE}"/>
              </a:ext>
            </a:extLst>
          </p:cNvPr>
          <p:cNvCxnSpPr>
            <a:cxnSpLocks/>
          </p:cNvCxnSpPr>
          <p:nvPr/>
        </p:nvCxnSpPr>
        <p:spPr bwMode="auto">
          <a:xfrm flipH="1">
            <a:off x="5885096" y="1496756"/>
            <a:ext cx="1352098" cy="21615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7BC15847-F08E-476D-9413-6933231F46B4}"/>
              </a:ext>
            </a:extLst>
          </p:cNvPr>
          <p:cNvCxnSpPr>
            <a:cxnSpLocks/>
          </p:cNvCxnSpPr>
          <p:nvPr/>
        </p:nvCxnSpPr>
        <p:spPr bwMode="auto">
          <a:xfrm flipH="1">
            <a:off x="4754013" y="1040076"/>
            <a:ext cx="2483181" cy="14734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p:cNvCxnSpPr>
          <p:nvPr/>
        </p:nvCxnSpPr>
        <p:spPr bwMode="auto">
          <a:xfrm flipH="1">
            <a:off x="3380246" y="2262165"/>
            <a:ext cx="3622931"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p:cNvCxnSpPr>
          <p:nvPr/>
        </p:nvCxnSpPr>
        <p:spPr bwMode="auto">
          <a:xfrm flipH="1">
            <a:off x="5577407" y="2903545"/>
            <a:ext cx="1425770" cy="5807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738CD5D0-E85C-4268-B2BD-F62D24D0CAEB}"/>
              </a:ext>
            </a:extLst>
          </p:cNvPr>
          <p:cNvCxnSpPr>
            <a:cxnSpLocks/>
          </p:cNvCxnSpPr>
          <p:nvPr/>
        </p:nvCxnSpPr>
        <p:spPr bwMode="auto">
          <a:xfrm flipH="1">
            <a:off x="3531924" y="5970183"/>
            <a:ext cx="455033"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4142213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body" sz="quarter" idx="11"/>
          </p:nvPr>
        </p:nvSpPr>
        <p:spPr>
          <a:xfrm>
            <a:off x="522456" y="189703"/>
            <a:ext cx="11078400" cy="412800"/>
          </a:xfrm>
        </p:spPr>
        <p:txBody>
          <a:bodyPr/>
          <a:lstStyle/>
          <a:p>
            <a:pPr algn="ctr"/>
            <a:r>
              <a:rPr lang="en-US" sz="3600" dirty="0">
                <a:solidFill>
                  <a:srgbClr val="FF0000"/>
                </a:solidFill>
                <a:ea typeface="+mj-ea"/>
                <a:cs typeface="+mj-cs"/>
              </a:rPr>
              <a:t>Forge workflow</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428803" y="1805629"/>
            <a:ext cx="9841202" cy="3042288"/>
            <a:chOff x="499490" y="1333574"/>
            <a:chExt cx="10818925" cy="3706248"/>
          </a:xfrm>
        </p:grpSpPr>
        <p:sp>
          <p:nvSpPr>
            <p:cNvPr id="6" name="Rectangle 5">
              <a:extLst>
                <a:ext uri="{FF2B5EF4-FFF2-40B4-BE49-F238E27FC236}">
                  <a16:creationId xmlns:a16="http://schemas.microsoft.com/office/drawing/2014/main" id="{17317489-E48E-4A85-8FEA-3F6144E2FBA8}"/>
                </a:ext>
              </a:extLst>
            </p:cNvPr>
            <p:cNvSpPr/>
            <p:nvPr/>
          </p:nvSpPr>
          <p:spPr>
            <a:xfrm>
              <a:off x="499490"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12887"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790301"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err="1">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8"/>
              <a:ext cx="3020096"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139e</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endParaRPr lang="en-US" sz="1400" dirty="0">
                <a:solidFill>
                  <a:srgbClr val="0000FF"/>
                </a:solidFill>
              </a:endParaRP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Rel-17</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stCxn id="6" idx="2"/>
              <a:endCxn id="10" idx="0"/>
            </p:cNvCxnSpPr>
            <p:nvPr/>
          </p:nvCxnSpPr>
          <p:spPr>
            <a:xfrm>
              <a:off x="1413890" y="2775769"/>
              <a:ext cx="2024340"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427287" y="2775769"/>
              <a:ext cx="10943"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0" y="2775769"/>
              <a:ext cx="2266471"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5530361" y="2969558"/>
              <a:ext cx="5230744" cy="787389"/>
            </a:xfrm>
            <a:prstGeom prst="rect">
              <a:avLst/>
            </a:prstGeom>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initiate the Merge request: </a:t>
              </a:r>
              <a:r>
                <a:rPr lang="en-US" altLang="zh-CN" sz="1200" u="sng" dirty="0">
                  <a:solidFill>
                    <a:srgbClr val="0000FF"/>
                  </a:solidFill>
                </a:rPr>
                <a:t>once approved at SA5 level</a:t>
              </a:r>
            </a:p>
            <a:p>
              <a:r>
                <a:rPr lang="en-US" sz="1200" b="1" dirty="0">
                  <a:solidFill>
                    <a:srgbClr val="0000FF"/>
                  </a:solidFill>
                </a:rPr>
                <a:t>Code Moderator </a:t>
              </a:r>
              <a:r>
                <a:rPr lang="en-US" sz="1200" dirty="0">
                  <a:solidFill>
                    <a:srgbClr val="0000FF"/>
                  </a:solidFill>
                </a:rPr>
                <a:t>handle merger request: </a:t>
              </a:r>
              <a:r>
                <a:rPr lang="en-US" sz="1200" u="sng" dirty="0">
                  <a:solidFill>
                    <a:srgbClr val="0000FF"/>
                  </a:solidFill>
                </a:rPr>
                <a:t>validation passed</a:t>
              </a:r>
            </a:p>
            <a:p>
              <a:r>
                <a:rPr lang="en-US" sz="1200" u="sng" dirty="0">
                  <a:solidFill>
                    <a:srgbClr val="0000FF"/>
                  </a:solidFill>
                </a:rPr>
                <a:t>(Code Moderator creates integration branch from release branch)</a:t>
              </a:r>
              <a:endParaRPr lang="en-US" sz="1200" u="sng" dirty="0"/>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0" y="3909110"/>
              <a:ext cx="6160" cy="73957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5583569" y="3956074"/>
              <a:ext cx="5734846" cy="562420"/>
            </a:xfrm>
            <a:prstGeom prst="rect">
              <a:avLst/>
            </a:prstGeom>
          </p:spPr>
          <p:txBody>
            <a:bodyPr wrap="square">
              <a:spAutoFit/>
            </a:bodyPr>
            <a:lstStyle/>
            <a:p>
              <a:r>
                <a:rPr lang="en-US" altLang="zh-CN" sz="1200" b="1" dirty="0">
                  <a:solidFill>
                    <a:srgbClr val="0000FF"/>
                  </a:solidFill>
                </a:rPr>
                <a:t>Code moderator </a:t>
              </a:r>
              <a:r>
                <a:rPr lang="en-US" altLang="zh-CN" sz="1200" dirty="0">
                  <a:solidFill>
                    <a:srgbClr val="0000FF"/>
                  </a:solidFill>
                </a:rPr>
                <a:t>to initiate the Merge request (after SA plenary meeting)</a:t>
              </a:r>
            </a:p>
            <a:p>
              <a:r>
                <a:rPr lang="en-US" sz="1200" dirty="0">
                  <a:solidFill>
                    <a:srgbClr val="0000FF"/>
                  </a:solidFill>
                  <a:highlight>
                    <a:srgbClr val="00FF00"/>
                  </a:highlight>
                </a:rPr>
                <a:t>Code Master </a:t>
              </a:r>
              <a:r>
                <a:rPr lang="en-US" sz="1200" dirty="0">
                  <a:solidFill>
                    <a:srgbClr val="0000FF"/>
                  </a:solidFill>
                </a:rPr>
                <a:t>(MCC) address merge request</a:t>
              </a:r>
              <a:endParaRPr lang="en-US" sz="1200" dirty="0"/>
            </a:p>
          </p:txBody>
        </p:sp>
        <p:sp>
          <p:nvSpPr>
            <p:cNvPr id="22" name="Rectangle 21">
              <a:extLst>
                <a:ext uri="{FF2B5EF4-FFF2-40B4-BE49-F238E27FC236}">
                  <a16:creationId xmlns:a16="http://schemas.microsoft.com/office/drawing/2014/main" id="{7BECDF0A-6647-43E0-8D0A-00920F3F68A8}"/>
                </a:ext>
              </a:extLst>
            </p:cNvPr>
            <p:cNvSpPr/>
            <p:nvPr/>
          </p:nvSpPr>
          <p:spPr>
            <a:xfrm>
              <a:off x="499490" y="1333574"/>
              <a:ext cx="5547945"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Rel-17</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a:off x="3427287" y="1822058"/>
              <a:ext cx="0" cy="6317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413890" y="1844315"/>
              <a:ext cx="1883226"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5583570" y="1888077"/>
              <a:ext cx="5539140" cy="337452"/>
            </a:xfrm>
            <a:prstGeom prst="rect">
              <a:avLst/>
            </a:prstGeom>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3027917" cy="337452"/>
            </a:xfrm>
            <a:prstGeom prst="rect">
              <a:avLst/>
            </a:prstGeom>
          </p:spPr>
          <p:txBody>
            <a:bodyPr wrap="none">
              <a:spAutoFit/>
            </a:bodyPr>
            <a:lstStyle/>
            <a:p>
              <a:r>
                <a:rPr lang="en-US" altLang="zh-CN" sz="1200" dirty="0">
                  <a:solidFill>
                    <a:srgbClr val="0000FF"/>
                  </a:solidFill>
                </a:rPr>
                <a:t>Base branch with e.g., 138e contents </a:t>
              </a:r>
            </a:p>
          </p:txBody>
        </p:sp>
      </p:grpSp>
    </p:spTree>
    <p:extLst>
      <p:ext uri="{BB962C8B-B14F-4D97-AF65-F5344CB8AC3E}">
        <p14:creationId xmlns:p14="http://schemas.microsoft.com/office/powerpoint/2010/main" val="5809556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4.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5.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35673</TotalTime>
  <Words>1712</Words>
  <Application>Microsoft Office PowerPoint</Application>
  <PresentationFormat>Widescreen</PresentationFormat>
  <Paragraphs>171</Paragraphs>
  <Slides>17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Nokia Pure Text</vt:lpstr>
      <vt:lpstr>Nokia Pure Text Light</vt:lpstr>
      <vt:lpstr>Times New Roman</vt:lpstr>
      <vt:lpstr>Office Theme</vt:lpstr>
      <vt:lpstr>  Using Forge in SA5  (updated for SA5 #146-bis)</vt:lpstr>
      <vt:lpstr>Background/Problem</vt:lpstr>
      <vt:lpstr>PowerPoint Presentation</vt:lpstr>
      <vt:lpstr>PowerPoint Presentation</vt:lpstr>
      <vt:lpstr>PowerPoint Presentation</vt:lpstr>
      <vt:lpstr>Forge: main entry and login</vt:lpstr>
      <vt:lpstr>Forge: create branch</vt:lpstr>
      <vt:lpstr>PowerPoint Presentation</vt:lpstr>
      <vt:lpstr>PowerPoint Presentation</vt:lpstr>
      <vt:lpstr>Forge: Web IDE editor</vt:lpstr>
      <vt:lpstr>Forge: Web IDE (Review)</vt:lpstr>
      <vt:lpstr>Forge: Web IDE for commit</vt:lpstr>
      <vt:lpstr>Forge: Generating word CR (code change part)  with a Draft merge request</vt:lpstr>
      <vt:lpstr>Forge: advanced tips</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cp:lastModifiedBy>
  <cp:revision>432</cp:revision>
  <dcterms:created xsi:type="dcterms:W3CDTF">2019-03-13T01:38:36Z</dcterms:created>
  <dcterms:modified xsi:type="dcterms:W3CDTF">2023-01-06T12:12:42Z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